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6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2076" y="4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-513684" y="2410224"/>
            <a:ext cx="7982849" cy="50412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バッテリー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上がりに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ご注意ください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85E4969-11C1-A954-B756-6F535C5CB811}"/>
              </a:ext>
            </a:extLst>
          </p:cNvPr>
          <p:cNvGrpSpPr/>
          <p:nvPr/>
        </p:nvGrpSpPr>
        <p:grpSpPr>
          <a:xfrm>
            <a:off x="2252658" y="7023230"/>
            <a:ext cx="3671178" cy="2179123"/>
            <a:chOff x="435584" y="3276673"/>
            <a:chExt cx="3671178" cy="2179123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7701CA1-D70D-83D9-103B-023D814BA676}"/>
                </a:ext>
              </a:extLst>
            </p:cNvPr>
            <p:cNvSpPr/>
            <p:nvPr/>
          </p:nvSpPr>
          <p:spPr>
            <a:xfrm>
              <a:off x="1399742" y="4339747"/>
              <a:ext cx="1406957" cy="501392"/>
            </a:xfrm>
            <a:custGeom>
              <a:avLst/>
              <a:gdLst>
                <a:gd name="csX0" fmla="*/ 0 w 1252538"/>
                <a:gd name="csY0" fmla="*/ 90487 h 495300"/>
                <a:gd name="csX1" fmla="*/ 502444 w 1252538"/>
                <a:gd name="csY1" fmla="*/ 366712 h 495300"/>
                <a:gd name="csX2" fmla="*/ 581025 w 1252538"/>
                <a:gd name="csY2" fmla="*/ 495300 h 495300"/>
                <a:gd name="csX3" fmla="*/ 1252538 w 1252538"/>
                <a:gd name="csY3" fmla="*/ 423862 h 495300"/>
                <a:gd name="csX4" fmla="*/ 1204913 w 1252538"/>
                <a:gd name="csY4" fmla="*/ 290512 h 495300"/>
                <a:gd name="csX5" fmla="*/ 840581 w 1252538"/>
                <a:gd name="csY5" fmla="*/ 26194 h 495300"/>
                <a:gd name="csX6" fmla="*/ 452438 w 1252538"/>
                <a:gd name="csY6" fmla="*/ 0 h 495300"/>
                <a:gd name="csX7" fmla="*/ 0 w 1252538"/>
                <a:gd name="csY7" fmla="*/ 90487 h 495300"/>
                <a:gd name="csX0" fmla="*/ 0 w 1252538"/>
                <a:gd name="csY0" fmla="*/ 93563 h 498376"/>
                <a:gd name="csX1" fmla="*/ 502444 w 1252538"/>
                <a:gd name="csY1" fmla="*/ 369788 h 498376"/>
                <a:gd name="csX2" fmla="*/ 581025 w 1252538"/>
                <a:gd name="csY2" fmla="*/ 498376 h 498376"/>
                <a:gd name="csX3" fmla="*/ 1252538 w 1252538"/>
                <a:gd name="csY3" fmla="*/ 426938 h 498376"/>
                <a:gd name="csX4" fmla="*/ 1204913 w 1252538"/>
                <a:gd name="csY4" fmla="*/ 293588 h 498376"/>
                <a:gd name="csX5" fmla="*/ 840581 w 1252538"/>
                <a:gd name="csY5" fmla="*/ 29270 h 498376"/>
                <a:gd name="csX6" fmla="*/ 452438 w 1252538"/>
                <a:gd name="csY6" fmla="*/ 3076 h 498376"/>
                <a:gd name="csX7" fmla="*/ 0 w 1252538"/>
                <a:gd name="csY7" fmla="*/ 93563 h 498376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04913 w 1252538"/>
                <a:gd name="csY4" fmla="*/ 281237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3357"/>
                <a:gd name="csY0" fmla="*/ 81212 h 486025"/>
                <a:gd name="csX1" fmla="*/ 502444 w 1253357"/>
                <a:gd name="csY1" fmla="*/ 357437 h 486025"/>
                <a:gd name="csX2" fmla="*/ 581025 w 1253357"/>
                <a:gd name="csY2" fmla="*/ 486025 h 486025"/>
                <a:gd name="csX3" fmla="*/ 1243013 w 1253357"/>
                <a:gd name="csY3" fmla="*/ 393156 h 486025"/>
                <a:gd name="csX4" fmla="*/ 1219200 w 1253357"/>
                <a:gd name="csY4" fmla="*/ 257425 h 486025"/>
                <a:gd name="csX5" fmla="*/ 840581 w 1253357"/>
                <a:gd name="csY5" fmla="*/ 16919 h 486025"/>
                <a:gd name="csX6" fmla="*/ 435770 w 1253357"/>
                <a:gd name="csY6" fmla="*/ 7394 h 486025"/>
                <a:gd name="csX7" fmla="*/ 0 w 1253357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26257 w 1243013"/>
                <a:gd name="csY1" fmla="*/ 366962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7790"/>
                <a:gd name="csX1" fmla="*/ 526257 w 1243013"/>
                <a:gd name="csY1" fmla="*/ 366962 h 487790"/>
                <a:gd name="csX2" fmla="*/ 581025 w 1243013"/>
                <a:gd name="csY2" fmla="*/ 486025 h 487790"/>
                <a:gd name="csX3" fmla="*/ 1243013 w 1243013"/>
                <a:gd name="csY3" fmla="*/ 393156 h 487790"/>
                <a:gd name="csX4" fmla="*/ 1219200 w 1243013"/>
                <a:gd name="csY4" fmla="*/ 257425 h 487790"/>
                <a:gd name="csX5" fmla="*/ 840581 w 1243013"/>
                <a:gd name="csY5" fmla="*/ 16919 h 487790"/>
                <a:gd name="csX6" fmla="*/ 435770 w 1243013"/>
                <a:gd name="csY6" fmla="*/ 7394 h 487790"/>
                <a:gd name="csX7" fmla="*/ 0 w 1243013"/>
                <a:gd name="csY7" fmla="*/ 81212 h 487790"/>
                <a:gd name="csX0" fmla="*/ 0 w 1250796"/>
                <a:gd name="csY0" fmla="*/ 81212 h 487548"/>
                <a:gd name="csX1" fmla="*/ 526257 w 1250796"/>
                <a:gd name="csY1" fmla="*/ 366962 h 487548"/>
                <a:gd name="csX2" fmla="*/ 581025 w 1250796"/>
                <a:gd name="csY2" fmla="*/ 486025 h 487548"/>
                <a:gd name="csX3" fmla="*/ 1243013 w 1250796"/>
                <a:gd name="csY3" fmla="*/ 393156 h 487548"/>
                <a:gd name="csX4" fmla="*/ 1219200 w 1250796"/>
                <a:gd name="csY4" fmla="*/ 257425 h 487548"/>
                <a:gd name="csX5" fmla="*/ 840581 w 1250796"/>
                <a:gd name="csY5" fmla="*/ 16919 h 487548"/>
                <a:gd name="csX6" fmla="*/ 435770 w 1250796"/>
                <a:gd name="csY6" fmla="*/ 7394 h 487548"/>
                <a:gd name="csX7" fmla="*/ 0 w 1250796"/>
                <a:gd name="csY7" fmla="*/ 81212 h 487548"/>
                <a:gd name="csX0" fmla="*/ 0 w 1253185"/>
                <a:gd name="csY0" fmla="*/ 81212 h 486427"/>
                <a:gd name="csX1" fmla="*/ 526257 w 1253185"/>
                <a:gd name="csY1" fmla="*/ 366962 h 486427"/>
                <a:gd name="csX2" fmla="*/ 581025 w 1253185"/>
                <a:gd name="csY2" fmla="*/ 486025 h 486427"/>
                <a:gd name="csX3" fmla="*/ 1221582 w 1253185"/>
                <a:gd name="csY3" fmla="*/ 405062 h 486427"/>
                <a:gd name="csX4" fmla="*/ 1219200 w 1253185"/>
                <a:gd name="csY4" fmla="*/ 257425 h 486427"/>
                <a:gd name="csX5" fmla="*/ 840581 w 1253185"/>
                <a:gd name="csY5" fmla="*/ 16919 h 486427"/>
                <a:gd name="csX6" fmla="*/ 435770 w 1253185"/>
                <a:gd name="csY6" fmla="*/ 7394 h 486427"/>
                <a:gd name="csX7" fmla="*/ 0 w 1253185"/>
                <a:gd name="csY7" fmla="*/ 81212 h 486427"/>
                <a:gd name="csX0" fmla="*/ 0 w 1253185"/>
                <a:gd name="csY0" fmla="*/ 81212 h 487137"/>
                <a:gd name="csX1" fmla="*/ 526257 w 1253185"/>
                <a:gd name="csY1" fmla="*/ 366962 h 487137"/>
                <a:gd name="csX2" fmla="*/ 581025 w 1253185"/>
                <a:gd name="csY2" fmla="*/ 486025 h 487137"/>
                <a:gd name="csX3" fmla="*/ 1221582 w 1253185"/>
                <a:gd name="csY3" fmla="*/ 405062 h 487137"/>
                <a:gd name="csX4" fmla="*/ 1219200 w 1253185"/>
                <a:gd name="csY4" fmla="*/ 257425 h 487137"/>
                <a:gd name="csX5" fmla="*/ 840581 w 1253185"/>
                <a:gd name="csY5" fmla="*/ 16919 h 487137"/>
                <a:gd name="csX6" fmla="*/ 435770 w 1253185"/>
                <a:gd name="csY6" fmla="*/ 7394 h 487137"/>
                <a:gd name="csX7" fmla="*/ 0 w 1253185"/>
                <a:gd name="csY7" fmla="*/ 81212 h 487137"/>
                <a:gd name="csX0" fmla="*/ 0 w 1255337"/>
                <a:gd name="csY0" fmla="*/ 81212 h 486060"/>
                <a:gd name="csX1" fmla="*/ 526257 w 1255337"/>
                <a:gd name="csY1" fmla="*/ 366962 h 486060"/>
                <a:gd name="csX2" fmla="*/ 581025 w 1255337"/>
                <a:gd name="csY2" fmla="*/ 486025 h 486060"/>
                <a:gd name="csX3" fmla="*/ 1226506 w 1255337"/>
                <a:gd name="csY3" fmla="*/ 354536 h 486060"/>
                <a:gd name="csX4" fmla="*/ 1219200 w 1255337"/>
                <a:gd name="csY4" fmla="*/ 257425 h 486060"/>
                <a:gd name="csX5" fmla="*/ 840581 w 1255337"/>
                <a:gd name="csY5" fmla="*/ 16919 h 486060"/>
                <a:gd name="csX6" fmla="*/ 435770 w 1255337"/>
                <a:gd name="csY6" fmla="*/ 7394 h 486060"/>
                <a:gd name="csX7" fmla="*/ 0 w 1255337"/>
                <a:gd name="csY7" fmla="*/ 81212 h 486060"/>
                <a:gd name="csX0" fmla="*/ 0 w 1286816"/>
                <a:gd name="csY0" fmla="*/ 81212 h 462054"/>
                <a:gd name="csX1" fmla="*/ 526257 w 1286816"/>
                <a:gd name="csY1" fmla="*/ 366962 h 462054"/>
                <a:gd name="csX2" fmla="*/ 605645 w 1286816"/>
                <a:gd name="csY2" fmla="*/ 461964 h 462054"/>
                <a:gd name="csX3" fmla="*/ 1226506 w 1286816"/>
                <a:gd name="csY3" fmla="*/ 354536 h 462054"/>
                <a:gd name="csX4" fmla="*/ 1219200 w 1286816"/>
                <a:gd name="csY4" fmla="*/ 257425 h 462054"/>
                <a:gd name="csX5" fmla="*/ 840581 w 1286816"/>
                <a:gd name="csY5" fmla="*/ 16919 h 462054"/>
                <a:gd name="csX6" fmla="*/ 435770 w 1286816"/>
                <a:gd name="csY6" fmla="*/ 7394 h 462054"/>
                <a:gd name="csX7" fmla="*/ 0 w 1286816"/>
                <a:gd name="csY7" fmla="*/ 81212 h 462054"/>
                <a:gd name="csX0" fmla="*/ 0 w 1286816"/>
                <a:gd name="csY0" fmla="*/ 81212 h 465220"/>
                <a:gd name="csX1" fmla="*/ 526257 w 1286816"/>
                <a:gd name="csY1" fmla="*/ 366962 h 465220"/>
                <a:gd name="csX2" fmla="*/ 605645 w 1286816"/>
                <a:gd name="csY2" fmla="*/ 461964 h 465220"/>
                <a:gd name="csX3" fmla="*/ 1226506 w 1286816"/>
                <a:gd name="csY3" fmla="*/ 354536 h 465220"/>
                <a:gd name="csX4" fmla="*/ 1219200 w 1286816"/>
                <a:gd name="csY4" fmla="*/ 257425 h 465220"/>
                <a:gd name="csX5" fmla="*/ 840581 w 1286816"/>
                <a:gd name="csY5" fmla="*/ 16919 h 465220"/>
                <a:gd name="csX6" fmla="*/ 435770 w 1286816"/>
                <a:gd name="csY6" fmla="*/ 7394 h 465220"/>
                <a:gd name="csX7" fmla="*/ 0 w 1286816"/>
                <a:gd name="csY7" fmla="*/ 81212 h 465220"/>
                <a:gd name="csX0" fmla="*/ 0 w 1256471"/>
                <a:gd name="csY0" fmla="*/ 81212 h 465674"/>
                <a:gd name="csX1" fmla="*/ 526257 w 1256471"/>
                <a:gd name="csY1" fmla="*/ 366962 h 465674"/>
                <a:gd name="csX2" fmla="*/ 605645 w 1256471"/>
                <a:gd name="csY2" fmla="*/ 461964 h 465674"/>
                <a:gd name="csX3" fmla="*/ 1226506 w 1256471"/>
                <a:gd name="csY3" fmla="*/ 354536 h 465674"/>
                <a:gd name="csX4" fmla="*/ 1219200 w 1256471"/>
                <a:gd name="csY4" fmla="*/ 257425 h 465674"/>
                <a:gd name="csX5" fmla="*/ 840581 w 1256471"/>
                <a:gd name="csY5" fmla="*/ 16919 h 465674"/>
                <a:gd name="csX6" fmla="*/ 435770 w 1256471"/>
                <a:gd name="csY6" fmla="*/ 7394 h 465674"/>
                <a:gd name="csX7" fmla="*/ 0 w 1256471"/>
                <a:gd name="csY7" fmla="*/ 81212 h 465674"/>
                <a:gd name="csX0" fmla="*/ 0 w 1256471"/>
                <a:gd name="csY0" fmla="*/ 81212 h 464861"/>
                <a:gd name="csX1" fmla="*/ 526257 w 1256471"/>
                <a:gd name="csY1" fmla="*/ 366962 h 464861"/>
                <a:gd name="csX2" fmla="*/ 605645 w 1256471"/>
                <a:gd name="csY2" fmla="*/ 461964 h 464861"/>
                <a:gd name="csX3" fmla="*/ 1226506 w 1256471"/>
                <a:gd name="csY3" fmla="*/ 354536 h 464861"/>
                <a:gd name="csX4" fmla="*/ 1219200 w 1256471"/>
                <a:gd name="csY4" fmla="*/ 257425 h 464861"/>
                <a:gd name="csX5" fmla="*/ 840581 w 1256471"/>
                <a:gd name="csY5" fmla="*/ 16919 h 464861"/>
                <a:gd name="csX6" fmla="*/ 435770 w 1256471"/>
                <a:gd name="csY6" fmla="*/ 7394 h 464861"/>
                <a:gd name="csX7" fmla="*/ 0 w 1256471"/>
                <a:gd name="csY7" fmla="*/ 81212 h 464861"/>
                <a:gd name="csX0" fmla="*/ 0 w 1261434"/>
                <a:gd name="csY0" fmla="*/ 81212 h 464861"/>
                <a:gd name="csX1" fmla="*/ 526257 w 1261434"/>
                <a:gd name="csY1" fmla="*/ 366962 h 464861"/>
                <a:gd name="csX2" fmla="*/ 605645 w 1261434"/>
                <a:gd name="csY2" fmla="*/ 461964 h 464861"/>
                <a:gd name="csX3" fmla="*/ 1226506 w 1261434"/>
                <a:gd name="csY3" fmla="*/ 354536 h 464861"/>
                <a:gd name="csX4" fmla="*/ 1219200 w 1261434"/>
                <a:gd name="csY4" fmla="*/ 257425 h 464861"/>
                <a:gd name="csX5" fmla="*/ 840581 w 1261434"/>
                <a:gd name="csY5" fmla="*/ 16919 h 464861"/>
                <a:gd name="csX6" fmla="*/ 435770 w 1261434"/>
                <a:gd name="csY6" fmla="*/ 7394 h 464861"/>
                <a:gd name="csX7" fmla="*/ 0 w 1261434"/>
                <a:gd name="csY7" fmla="*/ 81212 h 464861"/>
                <a:gd name="csX0" fmla="*/ 0 w 1261434"/>
                <a:gd name="csY0" fmla="*/ 81212 h 430696"/>
                <a:gd name="csX1" fmla="*/ 526257 w 1261434"/>
                <a:gd name="csY1" fmla="*/ 366962 h 430696"/>
                <a:gd name="csX2" fmla="*/ 599079 w 1261434"/>
                <a:gd name="csY2" fmla="*/ 426676 h 430696"/>
                <a:gd name="csX3" fmla="*/ 1226506 w 1261434"/>
                <a:gd name="csY3" fmla="*/ 354536 h 430696"/>
                <a:gd name="csX4" fmla="*/ 1219200 w 1261434"/>
                <a:gd name="csY4" fmla="*/ 257425 h 430696"/>
                <a:gd name="csX5" fmla="*/ 840581 w 1261434"/>
                <a:gd name="csY5" fmla="*/ 16919 h 430696"/>
                <a:gd name="csX6" fmla="*/ 435770 w 1261434"/>
                <a:gd name="csY6" fmla="*/ 7394 h 430696"/>
                <a:gd name="csX7" fmla="*/ 0 w 1261434"/>
                <a:gd name="csY7" fmla="*/ 81212 h 430696"/>
                <a:gd name="csX0" fmla="*/ 0 w 1261434"/>
                <a:gd name="csY0" fmla="*/ 81212 h 426681"/>
                <a:gd name="csX1" fmla="*/ 519692 w 1261434"/>
                <a:gd name="csY1" fmla="*/ 350922 h 426681"/>
                <a:gd name="csX2" fmla="*/ 599079 w 1261434"/>
                <a:gd name="csY2" fmla="*/ 426676 h 426681"/>
                <a:gd name="csX3" fmla="*/ 1226506 w 1261434"/>
                <a:gd name="csY3" fmla="*/ 354536 h 426681"/>
                <a:gd name="csX4" fmla="*/ 1219200 w 1261434"/>
                <a:gd name="csY4" fmla="*/ 257425 h 426681"/>
                <a:gd name="csX5" fmla="*/ 840581 w 1261434"/>
                <a:gd name="csY5" fmla="*/ 16919 h 426681"/>
                <a:gd name="csX6" fmla="*/ 435770 w 1261434"/>
                <a:gd name="csY6" fmla="*/ 7394 h 426681"/>
                <a:gd name="csX7" fmla="*/ 0 w 1261434"/>
                <a:gd name="csY7" fmla="*/ 81212 h 426681"/>
                <a:gd name="csX0" fmla="*/ 0 w 1261434"/>
                <a:gd name="csY0" fmla="*/ 81212 h 442719"/>
                <a:gd name="csX1" fmla="*/ 519692 w 1261434"/>
                <a:gd name="csY1" fmla="*/ 350922 h 442719"/>
                <a:gd name="csX2" fmla="*/ 602362 w 1261434"/>
                <a:gd name="csY2" fmla="*/ 442716 h 442719"/>
                <a:gd name="csX3" fmla="*/ 1226506 w 1261434"/>
                <a:gd name="csY3" fmla="*/ 354536 h 442719"/>
                <a:gd name="csX4" fmla="*/ 1219200 w 1261434"/>
                <a:gd name="csY4" fmla="*/ 257425 h 442719"/>
                <a:gd name="csX5" fmla="*/ 840581 w 1261434"/>
                <a:gd name="csY5" fmla="*/ 16919 h 442719"/>
                <a:gd name="csX6" fmla="*/ 435770 w 1261434"/>
                <a:gd name="csY6" fmla="*/ 7394 h 442719"/>
                <a:gd name="csX7" fmla="*/ 0 w 1261434"/>
                <a:gd name="csY7" fmla="*/ 81212 h 442719"/>
                <a:gd name="csX0" fmla="*/ 0 w 1261434"/>
                <a:gd name="csY0" fmla="*/ 81212 h 443627"/>
                <a:gd name="csX1" fmla="*/ 519692 w 1261434"/>
                <a:gd name="csY1" fmla="*/ 350922 h 443627"/>
                <a:gd name="csX2" fmla="*/ 602362 w 1261434"/>
                <a:gd name="csY2" fmla="*/ 442716 h 443627"/>
                <a:gd name="csX3" fmla="*/ 1226506 w 1261434"/>
                <a:gd name="csY3" fmla="*/ 354536 h 443627"/>
                <a:gd name="csX4" fmla="*/ 1219200 w 1261434"/>
                <a:gd name="csY4" fmla="*/ 257425 h 443627"/>
                <a:gd name="csX5" fmla="*/ 840581 w 1261434"/>
                <a:gd name="csY5" fmla="*/ 16919 h 443627"/>
                <a:gd name="csX6" fmla="*/ 435770 w 1261434"/>
                <a:gd name="csY6" fmla="*/ 7394 h 443627"/>
                <a:gd name="csX7" fmla="*/ 0 w 1261434"/>
                <a:gd name="csY7" fmla="*/ 81212 h 443627"/>
                <a:gd name="csX0" fmla="*/ 0 w 1248598"/>
                <a:gd name="csY0" fmla="*/ 81212 h 443627"/>
                <a:gd name="csX1" fmla="*/ 519692 w 1248598"/>
                <a:gd name="csY1" fmla="*/ 350922 h 443627"/>
                <a:gd name="csX2" fmla="*/ 602362 w 1248598"/>
                <a:gd name="csY2" fmla="*/ 442716 h 443627"/>
                <a:gd name="csX3" fmla="*/ 1226506 w 1248598"/>
                <a:gd name="csY3" fmla="*/ 354536 h 443627"/>
                <a:gd name="csX4" fmla="*/ 1219200 w 1248598"/>
                <a:gd name="csY4" fmla="*/ 257425 h 443627"/>
                <a:gd name="csX5" fmla="*/ 840581 w 1248598"/>
                <a:gd name="csY5" fmla="*/ 16919 h 443627"/>
                <a:gd name="csX6" fmla="*/ 435770 w 1248598"/>
                <a:gd name="csY6" fmla="*/ 7394 h 443627"/>
                <a:gd name="csX7" fmla="*/ 0 w 1248598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245020" h="443627">
                  <a:moveTo>
                    <a:pt x="0" y="81212"/>
                  </a:moveTo>
                  <a:cubicBezTo>
                    <a:pt x="173231" y="171115"/>
                    <a:pt x="419298" y="290671"/>
                    <a:pt x="519692" y="350922"/>
                  </a:cubicBezTo>
                  <a:cubicBezTo>
                    <a:pt x="620086" y="411173"/>
                    <a:pt x="566628" y="432490"/>
                    <a:pt x="602362" y="442716"/>
                  </a:cubicBezTo>
                  <a:cubicBezTo>
                    <a:pt x="638096" y="452942"/>
                    <a:pt x="1175951" y="374189"/>
                    <a:pt x="1226506" y="354536"/>
                  </a:cubicBezTo>
                  <a:cubicBezTo>
                    <a:pt x="1264752" y="322854"/>
                    <a:pt x="1234280" y="275198"/>
                    <a:pt x="1219200" y="257425"/>
                  </a:cubicBezTo>
                  <a:cubicBezTo>
                    <a:pt x="1204120" y="239652"/>
                    <a:pt x="1042290" y="100296"/>
                    <a:pt x="840581" y="16919"/>
                  </a:cubicBezTo>
                  <a:cubicBezTo>
                    <a:pt x="706438" y="-1337"/>
                    <a:pt x="612776" y="-5306"/>
                    <a:pt x="435770" y="7394"/>
                  </a:cubicBezTo>
                  <a:cubicBezTo>
                    <a:pt x="258764" y="20094"/>
                    <a:pt x="153195" y="41525"/>
                    <a:pt x="0" y="8121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noFill/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391D8E9-F6EC-C525-15DD-EBD0D0320803}"/>
                </a:ext>
              </a:extLst>
            </p:cNvPr>
            <p:cNvGrpSpPr/>
            <p:nvPr/>
          </p:nvGrpSpPr>
          <p:grpSpPr>
            <a:xfrm>
              <a:off x="2110508" y="4482721"/>
              <a:ext cx="495079" cy="356920"/>
              <a:chOff x="2133083" y="3956840"/>
              <a:chExt cx="495079" cy="35692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EC6E4CB-82A9-CF7C-C9F3-550AD3C76AB9}"/>
                  </a:ext>
                </a:extLst>
              </p:cNvPr>
              <p:cNvSpPr/>
              <p:nvPr/>
            </p:nvSpPr>
            <p:spPr>
              <a:xfrm>
                <a:off x="2135242" y="3956840"/>
                <a:ext cx="492920" cy="121445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0 w 473870"/>
                  <a:gd name="csY0" fmla="*/ 0 h 240505"/>
                  <a:gd name="csX1" fmla="*/ 135732 w 473870"/>
                  <a:gd name="csY1" fmla="*/ 90487 h 240505"/>
                  <a:gd name="csX2" fmla="*/ 473870 w 473870"/>
                  <a:gd name="csY2" fmla="*/ 38100 h 240505"/>
                  <a:gd name="csX3" fmla="*/ 473870 w 473870"/>
                  <a:gd name="csY3" fmla="*/ 240505 h 240505"/>
                  <a:gd name="csX4" fmla="*/ 0 w 473870"/>
                  <a:gd name="csY4" fmla="*/ 0 h 240505"/>
                  <a:gd name="csX0" fmla="*/ 0 w 473870"/>
                  <a:gd name="csY0" fmla="*/ 26195 h 116682"/>
                  <a:gd name="csX1" fmla="*/ 135732 w 473870"/>
                  <a:gd name="csY1" fmla="*/ 116682 h 116682"/>
                  <a:gd name="csX2" fmla="*/ 473870 w 473870"/>
                  <a:gd name="csY2" fmla="*/ 64295 h 116682"/>
                  <a:gd name="csX3" fmla="*/ 333376 w 473870"/>
                  <a:gd name="csY3" fmla="*/ 0 h 116682"/>
                  <a:gd name="csX4" fmla="*/ 0 w 473870"/>
                  <a:gd name="csY4" fmla="*/ 26195 h 116682"/>
                  <a:gd name="csX0" fmla="*/ 0 w 457201"/>
                  <a:gd name="csY0" fmla="*/ 50008 h 116682"/>
                  <a:gd name="csX1" fmla="*/ 119063 w 457201"/>
                  <a:gd name="csY1" fmla="*/ 116682 h 116682"/>
                  <a:gd name="csX2" fmla="*/ 457201 w 457201"/>
                  <a:gd name="csY2" fmla="*/ 64295 h 116682"/>
                  <a:gd name="csX3" fmla="*/ 316707 w 457201"/>
                  <a:gd name="csY3" fmla="*/ 0 h 116682"/>
                  <a:gd name="csX4" fmla="*/ 0 w 457201"/>
                  <a:gd name="csY4" fmla="*/ 50008 h 116682"/>
                  <a:gd name="csX0" fmla="*/ 0 w 492920"/>
                  <a:gd name="csY0" fmla="*/ 47626 h 116682"/>
                  <a:gd name="csX1" fmla="*/ 154782 w 492920"/>
                  <a:gd name="csY1" fmla="*/ 116682 h 116682"/>
                  <a:gd name="csX2" fmla="*/ 492920 w 492920"/>
                  <a:gd name="csY2" fmla="*/ 64295 h 116682"/>
                  <a:gd name="csX3" fmla="*/ 352426 w 492920"/>
                  <a:gd name="csY3" fmla="*/ 0 h 116682"/>
                  <a:gd name="csX4" fmla="*/ 0 w 492920"/>
                  <a:gd name="csY4" fmla="*/ 47626 h 116682"/>
                  <a:gd name="csX0" fmla="*/ 0 w 492920"/>
                  <a:gd name="csY0" fmla="*/ 52389 h 121445"/>
                  <a:gd name="csX1" fmla="*/ 154782 w 492920"/>
                  <a:gd name="csY1" fmla="*/ 121445 h 121445"/>
                  <a:gd name="csX2" fmla="*/ 492920 w 492920"/>
                  <a:gd name="csY2" fmla="*/ 69058 h 121445"/>
                  <a:gd name="csX3" fmla="*/ 333376 w 492920"/>
                  <a:gd name="csY3" fmla="*/ 0 h 121445"/>
                  <a:gd name="csX4" fmla="*/ 0 w 492920"/>
                  <a:gd name="csY4" fmla="*/ 52389 h 121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92920" h="121445">
                    <a:moveTo>
                      <a:pt x="0" y="52389"/>
                    </a:moveTo>
                    <a:lnTo>
                      <a:pt x="154782" y="121445"/>
                    </a:lnTo>
                    <a:lnTo>
                      <a:pt x="492920" y="69058"/>
                    </a:lnTo>
                    <a:lnTo>
                      <a:pt x="333376" y="0"/>
                    </a:lnTo>
                    <a:lnTo>
                      <a:pt x="0" y="52389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74D0A30-C1DB-EEF6-A24B-B6259F282482}"/>
                  </a:ext>
                </a:extLst>
              </p:cNvPr>
              <p:cNvSpPr/>
              <p:nvPr/>
            </p:nvSpPr>
            <p:spPr>
              <a:xfrm>
                <a:off x="2295471" y="4080022"/>
                <a:ext cx="319142" cy="233738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8138" h="247650">
                    <a:moveTo>
                      <a:pt x="0" y="247650"/>
                    </a:moveTo>
                    <a:lnTo>
                      <a:pt x="0" y="52387"/>
                    </a:lnTo>
                    <a:lnTo>
                      <a:pt x="338138" y="0"/>
                    </a:lnTo>
                    <a:lnTo>
                      <a:pt x="338138" y="202405"/>
                    </a:lnTo>
                    <a:lnTo>
                      <a:pt x="0" y="247650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E09CC52-5200-2E21-E254-BC6D6B179939}"/>
                  </a:ext>
                </a:extLst>
              </p:cNvPr>
              <p:cNvSpPr/>
              <p:nvPr/>
            </p:nvSpPr>
            <p:spPr>
              <a:xfrm>
                <a:off x="2159793" y="4070496"/>
                <a:ext cx="135677" cy="243263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143753 w 481891"/>
                  <a:gd name="csY0" fmla="*/ 257742 h 257742"/>
                  <a:gd name="csX1" fmla="*/ 143753 w 481891"/>
                  <a:gd name="csY1" fmla="*/ 62479 h 257742"/>
                  <a:gd name="csX2" fmla="*/ 0 w 481891"/>
                  <a:gd name="csY2" fmla="*/ 0 h 257742"/>
                  <a:gd name="csX3" fmla="*/ 481891 w 481891"/>
                  <a:gd name="csY3" fmla="*/ 212497 h 257742"/>
                  <a:gd name="csX4" fmla="*/ 143753 w 481891"/>
                  <a:gd name="csY4" fmla="*/ 257742 h 257742"/>
                  <a:gd name="csX0" fmla="*/ 143753 w 143753"/>
                  <a:gd name="csY0" fmla="*/ 257742 h 257742"/>
                  <a:gd name="csX1" fmla="*/ 143753 w 143753"/>
                  <a:gd name="csY1" fmla="*/ 62479 h 257742"/>
                  <a:gd name="csX2" fmla="*/ 0 w 143753"/>
                  <a:gd name="csY2" fmla="*/ 0 h 257742"/>
                  <a:gd name="csX3" fmla="*/ 2524 w 143753"/>
                  <a:gd name="csY3" fmla="*/ 209975 h 257742"/>
                  <a:gd name="csX4" fmla="*/ 143753 w 143753"/>
                  <a:gd name="csY4" fmla="*/ 257742 h 25774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3753" h="257742">
                    <a:moveTo>
                      <a:pt x="143753" y="257742"/>
                    </a:moveTo>
                    <a:lnTo>
                      <a:pt x="143753" y="62479"/>
                    </a:lnTo>
                    <a:lnTo>
                      <a:pt x="0" y="0"/>
                    </a:lnTo>
                    <a:cubicBezTo>
                      <a:pt x="841" y="69992"/>
                      <a:pt x="1683" y="139983"/>
                      <a:pt x="2524" y="209975"/>
                    </a:cubicBezTo>
                    <a:lnTo>
                      <a:pt x="143753" y="257742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0DBAD5EF-2F9C-2C3D-6ED7-BCEB3852F410}"/>
                  </a:ext>
                </a:extLst>
              </p:cNvPr>
              <p:cNvSpPr/>
              <p:nvPr/>
            </p:nvSpPr>
            <p:spPr>
              <a:xfrm>
                <a:off x="2285973" y="4025900"/>
                <a:ext cx="338138" cy="137316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38138" h="137316">
                    <a:moveTo>
                      <a:pt x="338138" y="0"/>
                    </a:moveTo>
                    <a:lnTo>
                      <a:pt x="338138" y="84929"/>
                    </a:lnTo>
                    <a:lnTo>
                      <a:pt x="0" y="137316"/>
                    </a:lnTo>
                    <a:lnTo>
                      <a:pt x="0" y="52387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DB9264A-88DF-4E3D-118E-FC55987E81A4}"/>
                  </a:ext>
                </a:extLst>
              </p:cNvPr>
              <p:cNvSpPr/>
              <p:nvPr/>
            </p:nvSpPr>
            <p:spPr>
              <a:xfrm>
                <a:off x="2133083" y="4006076"/>
                <a:ext cx="157640" cy="157139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  <a:gd name="csX0" fmla="*/ 21480 w 507255"/>
                  <a:gd name="csY0" fmla="*/ 0 h 156366"/>
                  <a:gd name="csX1" fmla="*/ 507255 w 507255"/>
                  <a:gd name="csY1" fmla="*/ 103979 h 156366"/>
                  <a:gd name="csX2" fmla="*/ 169117 w 507255"/>
                  <a:gd name="csY2" fmla="*/ 156366 h 156366"/>
                  <a:gd name="csX3" fmla="*/ 169117 w 507255"/>
                  <a:gd name="csY3" fmla="*/ 71437 h 156366"/>
                  <a:gd name="csX4" fmla="*/ 21480 w 507255"/>
                  <a:gd name="csY4" fmla="*/ 0 h 156366"/>
                  <a:gd name="csX0" fmla="*/ 21480 w 190597"/>
                  <a:gd name="csY0" fmla="*/ 0 h 156366"/>
                  <a:gd name="csX1" fmla="*/ 19098 w 190597"/>
                  <a:gd name="csY1" fmla="*/ 106360 h 156366"/>
                  <a:gd name="csX2" fmla="*/ 169117 w 190597"/>
                  <a:gd name="csY2" fmla="*/ 156366 h 156366"/>
                  <a:gd name="csX3" fmla="*/ 169117 w 190597"/>
                  <a:gd name="csY3" fmla="*/ 71437 h 156366"/>
                  <a:gd name="csX4" fmla="*/ 21480 w 190597"/>
                  <a:gd name="csY4" fmla="*/ 0 h 156366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4050 w 161687"/>
                  <a:gd name="csY0" fmla="*/ 457 h 156823"/>
                  <a:gd name="csX1" fmla="*/ 11668 w 161687"/>
                  <a:gd name="csY1" fmla="*/ 106817 h 156823"/>
                  <a:gd name="csX2" fmla="*/ 161687 w 161687"/>
                  <a:gd name="csY2" fmla="*/ 156823 h 156823"/>
                  <a:gd name="csX3" fmla="*/ 161687 w 161687"/>
                  <a:gd name="csY3" fmla="*/ 71894 h 156823"/>
                  <a:gd name="csX4" fmla="*/ 14050 w 161687"/>
                  <a:gd name="csY4" fmla="*/ 457 h 156823"/>
                  <a:gd name="csX0" fmla="*/ 19830 w 167467"/>
                  <a:gd name="csY0" fmla="*/ 137 h 156503"/>
                  <a:gd name="csX1" fmla="*/ 17448 w 167467"/>
                  <a:gd name="csY1" fmla="*/ 89828 h 156503"/>
                  <a:gd name="csX2" fmla="*/ 167467 w 167467"/>
                  <a:gd name="csY2" fmla="*/ 156503 h 156503"/>
                  <a:gd name="csX3" fmla="*/ 167467 w 167467"/>
                  <a:gd name="csY3" fmla="*/ 71574 h 156503"/>
                  <a:gd name="csX4" fmla="*/ 19830 w 167467"/>
                  <a:gd name="csY4" fmla="*/ 137 h 156503"/>
                  <a:gd name="csX0" fmla="*/ 13943 w 161580"/>
                  <a:gd name="csY0" fmla="*/ 137 h 156503"/>
                  <a:gd name="csX1" fmla="*/ 11561 w 161580"/>
                  <a:gd name="csY1" fmla="*/ 89828 h 156503"/>
                  <a:gd name="csX2" fmla="*/ 161580 w 161580"/>
                  <a:gd name="csY2" fmla="*/ 156503 h 156503"/>
                  <a:gd name="csX3" fmla="*/ 161580 w 161580"/>
                  <a:gd name="csY3" fmla="*/ 71574 h 156503"/>
                  <a:gd name="csX4" fmla="*/ 13943 w 161580"/>
                  <a:gd name="csY4" fmla="*/ 137 h 156503"/>
                  <a:gd name="csX0" fmla="*/ 10003 w 157640"/>
                  <a:gd name="csY0" fmla="*/ 773 h 157139"/>
                  <a:gd name="csX1" fmla="*/ 7621 w 157640"/>
                  <a:gd name="csY1" fmla="*/ 90464 h 157139"/>
                  <a:gd name="csX2" fmla="*/ 157640 w 157640"/>
                  <a:gd name="csY2" fmla="*/ 157139 h 157139"/>
                  <a:gd name="csX3" fmla="*/ 157640 w 157640"/>
                  <a:gd name="csY3" fmla="*/ 72210 h 157139"/>
                  <a:gd name="csX4" fmla="*/ 10003 w 157640"/>
                  <a:gd name="csY4" fmla="*/ 773 h 1571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57640" h="157139">
                    <a:moveTo>
                      <a:pt x="10003" y="773"/>
                    </a:moveTo>
                    <a:cubicBezTo>
                      <a:pt x="-5475" y="8577"/>
                      <a:pt x="-316" y="81071"/>
                      <a:pt x="7621" y="90464"/>
                    </a:cubicBezTo>
                    <a:cubicBezTo>
                      <a:pt x="15558" y="99857"/>
                      <a:pt x="107634" y="134914"/>
                      <a:pt x="157640" y="157139"/>
                    </a:cubicBezTo>
                    <a:lnTo>
                      <a:pt x="157640" y="72210"/>
                    </a:lnTo>
                    <a:cubicBezTo>
                      <a:pt x="133034" y="46149"/>
                      <a:pt x="25481" y="-7031"/>
                      <a:pt x="10003" y="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492EABE-6898-A0B2-4B2E-66B544116FAF}"/>
                </a:ext>
              </a:extLst>
            </p:cNvPr>
            <p:cNvGrpSpPr/>
            <p:nvPr/>
          </p:nvGrpSpPr>
          <p:grpSpPr>
            <a:xfrm>
              <a:off x="1335696" y="4772720"/>
              <a:ext cx="414339" cy="519112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98F6B11-7346-86FF-FEF1-B289F39FDD82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AC296A93-B82A-D250-93E3-E5BA0C2E9E22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94FCB1B-B891-0ABA-CCCF-390051FB5F91}"/>
                </a:ext>
              </a:extLst>
            </p:cNvPr>
            <p:cNvSpPr/>
            <p:nvPr/>
          </p:nvSpPr>
          <p:spPr>
            <a:xfrm>
              <a:off x="2359635" y="4772720"/>
              <a:ext cx="414339" cy="519112"/>
            </a:xfrm>
            <a:custGeom>
              <a:avLst/>
              <a:gdLst>
                <a:gd name="csX0" fmla="*/ 145257 w 414339"/>
                <a:gd name="csY0" fmla="*/ 0 h 519112"/>
                <a:gd name="csX1" fmla="*/ 146916 w 414339"/>
                <a:gd name="csY1" fmla="*/ 299 h 519112"/>
                <a:gd name="csX2" fmla="*/ 147638 w 414339"/>
                <a:gd name="csY2" fmla="*/ 0 h 519112"/>
                <a:gd name="csX3" fmla="*/ 261938 w 414339"/>
                <a:gd name="csY3" fmla="*/ 0 h 519112"/>
                <a:gd name="csX4" fmla="*/ 264103 w 414339"/>
                <a:gd name="csY4" fmla="*/ 897 h 519112"/>
                <a:gd name="csX5" fmla="*/ 269082 w 414339"/>
                <a:gd name="csY5" fmla="*/ 0 h 519112"/>
                <a:gd name="csX6" fmla="*/ 414339 w 414339"/>
                <a:gd name="csY6" fmla="*/ 259556 h 519112"/>
                <a:gd name="csX7" fmla="*/ 269082 w 414339"/>
                <a:gd name="csY7" fmla="*/ 519112 h 519112"/>
                <a:gd name="csX8" fmla="*/ 264103 w 414339"/>
                <a:gd name="csY8" fmla="*/ 518215 h 519112"/>
                <a:gd name="csX9" fmla="*/ 261938 w 414339"/>
                <a:gd name="csY9" fmla="*/ 519112 h 519112"/>
                <a:gd name="csX10" fmla="*/ 147638 w 414339"/>
                <a:gd name="csY10" fmla="*/ 519112 h 519112"/>
                <a:gd name="csX11" fmla="*/ 146916 w 414339"/>
                <a:gd name="csY11" fmla="*/ 518813 h 519112"/>
                <a:gd name="csX12" fmla="*/ 145257 w 414339"/>
                <a:gd name="csY12" fmla="*/ 519112 h 519112"/>
                <a:gd name="csX13" fmla="*/ 0 w 414339"/>
                <a:gd name="csY13" fmla="*/ 259556 h 519112"/>
                <a:gd name="csX14" fmla="*/ 145257 w 414339"/>
                <a:gd name="csY14" fmla="*/ 0 h 5191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14339" h="519112">
                  <a:moveTo>
                    <a:pt x="145257" y="0"/>
                  </a:moveTo>
                  <a:lnTo>
                    <a:pt x="146916" y="299"/>
                  </a:lnTo>
                  <a:lnTo>
                    <a:pt x="147638" y="0"/>
                  </a:lnTo>
                  <a:lnTo>
                    <a:pt x="261938" y="0"/>
                  </a:lnTo>
                  <a:lnTo>
                    <a:pt x="264103" y="897"/>
                  </a:lnTo>
                  <a:lnTo>
                    <a:pt x="269082" y="0"/>
                  </a:lnTo>
                  <a:cubicBezTo>
                    <a:pt x="349305" y="0"/>
                    <a:pt x="414339" y="116207"/>
                    <a:pt x="414339" y="259556"/>
                  </a:cubicBezTo>
                  <a:cubicBezTo>
                    <a:pt x="414339" y="402905"/>
                    <a:pt x="349305" y="519112"/>
                    <a:pt x="269082" y="519112"/>
                  </a:cubicBezTo>
                  <a:lnTo>
                    <a:pt x="264103" y="518215"/>
                  </a:lnTo>
                  <a:lnTo>
                    <a:pt x="261938" y="519112"/>
                  </a:lnTo>
                  <a:lnTo>
                    <a:pt x="147638" y="519112"/>
                  </a:lnTo>
                  <a:lnTo>
                    <a:pt x="146916" y="518813"/>
                  </a:lnTo>
                  <a:lnTo>
                    <a:pt x="145257" y="519112"/>
                  </a:lnTo>
                  <a:cubicBezTo>
                    <a:pt x="65034" y="519112"/>
                    <a:pt x="0" y="402905"/>
                    <a:pt x="0" y="259556"/>
                  </a:cubicBezTo>
                  <a:cubicBezTo>
                    <a:pt x="0" y="116207"/>
                    <a:pt x="65034" y="0"/>
                    <a:pt x="1452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AABCDFB-9C46-FC35-AF48-489BF1114041}"/>
                </a:ext>
              </a:extLst>
            </p:cNvPr>
            <p:cNvGrpSpPr/>
            <p:nvPr/>
          </p:nvGrpSpPr>
          <p:grpSpPr>
            <a:xfrm>
              <a:off x="765515" y="4652342"/>
              <a:ext cx="342901" cy="429610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1B86FA9C-CEA9-6605-9366-A89EAA4F2036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10F259E-237C-7007-7FB0-8FD8695DF2B1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6168EB4-AB28-F749-525E-CE46C2FCAB17}"/>
                </a:ext>
              </a:extLst>
            </p:cNvPr>
            <p:cNvSpPr/>
            <p:nvPr/>
          </p:nvSpPr>
          <p:spPr>
            <a:xfrm>
              <a:off x="714375" y="3844189"/>
              <a:ext cx="2169319" cy="1355800"/>
            </a:xfrm>
            <a:custGeom>
              <a:avLst/>
              <a:gdLst>
                <a:gd name="csX0" fmla="*/ 1470976 w 2169319"/>
                <a:gd name="csY0" fmla="*/ 517274 h 1355800"/>
                <a:gd name="csX1" fmla="*/ 1259668 w 2169319"/>
                <a:gd name="csY1" fmla="*/ 524050 h 1355800"/>
                <a:gd name="csX2" fmla="*/ 838200 w 2169319"/>
                <a:gd name="csY2" fmla="*/ 597108 h 1355800"/>
                <a:gd name="csX3" fmla="*/ 1340835 w 2169319"/>
                <a:gd name="csY3" fmla="*/ 864043 h 1355800"/>
                <a:gd name="csX4" fmla="*/ 1420792 w 2169319"/>
                <a:gd name="csY4" fmla="*/ 954893 h 1355800"/>
                <a:gd name="csX5" fmla="*/ 2024451 w 2169319"/>
                <a:gd name="csY5" fmla="*/ 867620 h 1355800"/>
                <a:gd name="csX6" fmla="*/ 2017385 w 2169319"/>
                <a:gd name="csY6" fmla="*/ 771508 h 1355800"/>
                <a:gd name="csX7" fmla="*/ 1651192 w 2169319"/>
                <a:gd name="csY7" fmla="*/ 533477 h 1355800"/>
                <a:gd name="csX8" fmla="*/ 1470976 w 2169319"/>
                <a:gd name="csY8" fmla="*/ 517274 h 1355800"/>
                <a:gd name="csX9" fmla="*/ 892970 w 2169319"/>
                <a:gd name="csY9" fmla="*/ 0 h 1355800"/>
                <a:gd name="csX10" fmla="*/ 1491265 w 2169319"/>
                <a:gd name="csY10" fmla="*/ 84221 h 1355800"/>
                <a:gd name="csX11" fmla="*/ 1507378 w 2169319"/>
                <a:gd name="csY11" fmla="*/ 92081 h 1355800"/>
                <a:gd name="csX12" fmla="*/ 1508263 w 2169319"/>
                <a:gd name="csY12" fmla="*/ 92293 h 1355800"/>
                <a:gd name="csX13" fmla="*/ 1545556 w 2169319"/>
                <a:gd name="csY13" fmla="*/ 109308 h 1355800"/>
                <a:gd name="csX14" fmla="*/ 1549207 w 2169319"/>
                <a:gd name="csY14" fmla="*/ 112484 h 1355800"/>
                <a:gd name="csX15" fmla="*/ 1557789 w 2169319"/>
                <a:gd name="csY15" fmla="*/ 116670 h 1355800"/>
                <a:gd name="csX16" fmla="*/ 1599830 w 2169319"/>
                <a:gd name="csY16" fmla="*/ 152527 h 1355800"/>
                <a:gd name="csX17" fmla="*/ 1602096 w 2169319"/>
                <a:gd name="csY17" fmla="*/ 158478 h 1355800"/>
                <a:gd name="csX18" fmla="*/ 1607356 w 2169319"/>
                <a:gd name="csY18" fmla="*/ 163052 h 1355800"/>
                <a:gd name="csX19" fmla="*/ 1645096 w 2169319"/>
                <a:gd name="csY19" fmla="*/ 239032 h 1355800"/>
                <a:gd name="csX20" fmla="*/ 1720106 w 2169319"/>
                <a:gd name="csY20" fmla="*/ 518974 h 1355800"/>
                <a:gd name="csX21" fmla="*/ 1780841 w 2169319"/>
                <a:gd name="csY21" fmla="*/ 544025 h 1355800"/>
                <a:gd name="csX22" fmla="*/ 2054300 w 2169319"/>
                <a:gd name="csY22" fmla="*/ 703296 h 1355800"/>
                <a:gd name="csX23" fmla="*/ 2072131 w 2169319"/>
                <a:gd name="csY23" fmla="*/ 719880 h 1355800"/>
                <a:gd name="csX24" fmla="*/ 2072294 w 2169319"/>
                <a:gd name="csY24" fmla="*/ 719916 h 1355800"/>
                <a:gd name="csX25" fmla="*/ 2169319 w 2169319"/>
                <a:gd name="csY25" fmla="*/ 987031 h 1355800"/>
                <a:gd name="csX26" fmla="*/ 2072294 w 2169319"/>
                <a:gd name="csY26" fmla="*/ 1254146 h 1355800"/>
                <a:gd name="csX27" fmla="*/ 2062499 w 2169319"/>
                <a:gd name="csY27" fmla="*/ 1256361 h 1355800"/>
                <a:gd name="csX28" fmla="*/ 2050119 w 2169319"/>
                <a:gd name="csY28" fmla="*/ 1262536 h 1355800"/>
                <a:gd name="csX29" fmla="*/ 1523930 w 2169319"/>
                <a:gd name="csY29" fmla="*/ 1344038 h 1355800"/>
                <a:gd name="csX30" fmla="*/ 1299939 w 2169319"/>
                <a:gd name="csY30" fmla="*/ 1353486 h 1355800"/>
                <a:gd name="csX31" fmla="*/ 1222426 w 2169319"/>
                <a:gd name="csY31" fmla="*/ 1353348 h 1355800"/>
                <a:gd name="csX32" fmla="*/ 1167643 w 2169319"/>
                <a:gd name="csY32" fmla="*/ 1355800 h 1355800"/>
                <a:gd name="csX33" fmla="*/ 926022 w 2169319"/>
                <a:gd name="csY33" fmla="*/ 1329753 h 1355800"/>
                <a:gd name="csX34" fmla="*/ 897423 w 2169319"/>
                <a:gd name="csY34" fmla="*/ 1323480 h 1355800"/>
                <a:gd name="csX35" fmla="*/ 898386 w 2169319"/>
                <a:gd name="csY35" fmla="*/ 1320902 h 1355800"/>
                <a:gd name="csX36" fmla="*/ 910830 w 2169319"/>
                <a:gd name="csY36" fmla="*/ 1209675 h 1355800"/>
                <a:gd name="csX37" fmla="*/ 752477 w 2169319"/>
                <a:gd name="csY37" fmla="*/ 923925 h 1355800"/>
                <a:gd name="csX38" fmla="*/ 594124 w 2169319"/>
                <a:gd name="csY38" fmla="*/ 1209675 h 1355800"/>
                <a:gd name="csX39" fmla="*/ 597870 w 2169319"/>
                <a:gd name="csY39" fmla="*/ 1243152 h 1355800"/>
                <a:gd name="csX40" fmla="*/ 464673 w 2169319"/>
                <a:gd name="csY40" fmla="*/ 1195945 h 1355800"/>
                <a:gd name="csX41" fmla="*/ 350715 w 2169319"/>
                <a:gd name="csY41" fmla="*/ 1147419 h 1355800"/>
                <a:gd name="csX42" fmla="*/ 270040 w 2169319"/>
                <a:gd name="csY42" fmla="*/ 1107292 h 1355800"/>
                <a:gd name="csX43" fmla="*/ 273405 w 2169319"/>
                <a:gd name="csY43" fmla="*/ 1098432 h 1355800"/>
                <a:gd name="csX44" fmla="*/ 283370 w 2169319"/>
                <a:gd name="csY44" fmla="*/ 1010841 h 1355800"/>
                <a:gd name="csX45" fmla="*/ 156569 w 2169319"/>
                <a:gd name="csY45" fmla="*/ 785813 h 1355800"/>
                <a:gd name="csX46" fmla="*/ 39733 w 2169319"/>
                <a:gd name="csY46" fmla="*/ 923250 h 1355800"/>
                <a:gd name="csX47" fmla="*/ 36853 w 2169319"/>
                <a:gd name="csY47" fmla="*/ 948561 h 1355800"/>
                <a:gd name="csX48" fmla="*/ 12507 w 2169319"/>
                <a:gd name="csY48" fmla="*/ 912449 h 1355800"/>
                <a:gd name="csX49" fmla="*/ 0 w 2169319"/>
                <a:gd name="csY49" fmla="*/ 850501 h 1355800"/>
                <a:gd name="csX50" fmla="*/ 0 w 2169319"/>
                <a:gd name="csY50" fmla="*/ 625874 h 1355800"/>
                <a:gd name="csX51" fmla="*/ 46613 w 2169319"/>
                <a:gd name="csY51" fmla="*/ 513339 h 1355800"/>
                <a:gd name="csX52" fmla="*/ 56870 w 2169319"/>
                <a:gd name="csY52" fmla="*/ 506424 h 1355800"/>
                <a:gd name="csX53" fmla="*/ 128517 w 2169319"/>
                <a:gd name="csY53" fmla="*/ 239033 h 1355800"/>
                <a:gd name="csX54" fmla="*/ 228058 w 2169319"/>
                <a:gd name="csY54" fmla="*/ 109309 h 1355800"/>
                <a:gd name="csX55" fmla="*/ 262690 w 2169319"/>
                <a:gd name="csY55" fmla="*/ 93508 h 1355800"/>
                <a:gd name="csX56" fmla="*/ 263444 w 2169319"/>
                <a:gd name="csY56" fmla="*/ 92999 h 1355800"/>
                <a:gd name="csX57" fmla="*/ 264571 w 2169319"/>
                <a:gd name="csY57" fmla="*/ 92650 h 1355800"/>
                <a:gd name="csX58" fmla="*/ 265350 w 2169319"/>
                <a:gd name="csY58" fmla="*/ 92294 h 1355800"/>
                <a:gd name="csX59" fmla="*/ 266962 w 2169319"/>
                <a:gd name="csY59" fmla="*/ 91907 h 1355800"/>
                <a:gd name="csX60" fmla="*/ 299268 w 2169319"/>
                <a:gd name="csY60" fmla="*/ 81879 h 1355800"/>
                <a:gd name="csX61" fmla="*/ 303215 w 2169319"/>
                <a:gd name="csY61" fmla="*/ 81481 h 1355800"/>
                <a:gd name="csX62" fmla="*/ 382779 w 2169319"/>
                <a:gd name="csY62" fmla="*/ 55950 h 1355800"/>
                <a:gd name="csX63" fmla="*/ 892970 w 2169319"/>
                <a:gd name="csY63" fmla="*/ 0 h 13558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</a:cxnLst>
              <a:rect l="l" t="t" r="r" b="b"/>
              <a:pathLst>
                <a:path w="2169319" h="1355800">
                  <a:moveTo>
                    <a:pt x="1470976" y="517274"/>
                  </a:moveTo>
                  <a:cubicBezTo>
                    <a:pt x="1410712" y="515605"/>
                    <a:pt x="1345266" y="517765"/>
                    <a:pt x="1259668" y="524050"/>
                  </a:cubicBezTo>
                  <a:cubicBezTo>
                    <a:pt x="1088471" y="536619"/>
                    <a:pt x="986367" y="557830"/>
                    <a:pt x="838200" y="597108"/>
                  </a:cubicBezTo>
                  <a:cubicBezTo>
                    <a:pt x="1005745" y="686086"/>
                    <a:pt x="1243736" y="804412"/>
                    <a:pt x="1340835" y="864043"/>
                  </a:cubicBezTo>
                  <a:cubicBezTo>
                    <a:pt x="1437934" y="923674"/>
                    <a:pt x="1386231" y="944772"/>
                    <a:pt x="1420792" y="954893"/>
                  </a:cubicBezTo>
                  <a:cubicBezTo>
                    <a:pt x="1455353" y="965013"/>
                    <a:pt x="1975555" y="887071"/>
                    <a:pt x="2024451" y="867620"/>
                  </a:cubicBezTo>
                  <a:cubicBezTo>
                    <a:pt x="2061442" y="836264"/>
                    <a:pt x="2031970" y="789098"/>
                    <a:pt x="2017385" y="771508"/>
                  </a:cubicBezTo>
                  <a:cubicBezTo>
                    <a:pt x="2002800" y="753918"/>
                    <a:pt x="1846281" y="615996"/>
                    <a:pt x="1651192" y="533477"/>
                  </a:cubicBezTo>
                  <a:cubicBezTo>
                    <a:pt x="1586322" y="524443"/>
                    <a:pt x="1531240" y="518944"/>
                    <a:pt x="1470976" y="517274"/>
                  </a:cubicBezTo>
                  <a:close/>
                  <a:moveTo>
                    <a:pt x="892970" y="0"/>
                  </a:moveTo>
                  <a:cubicBezTo>
                    <a:pt x="1142023" y="0"/>
                    <a:pt x="1361603" y="33408"/>
                    <a:pt x="1491265" y="84221"/>
                  </a:cubicBezTo>
                  <a:lnTo>
                    <a:pt x="1507378" y="92081"/>
                  </a:lnTo>
                  <a:lnTo>
                    <a:pt x="1508263" y="92293"/>
                  </a:lnTo>
                  <a:cubicBezTo>
                    <a:pt x="1521229" y="96768"/>
                    <a:pt x="1533718" y="102474"/>
                    <a:pt x="1545556" y="109308"/>
                  </a:cubicBezTo>
                  <a:lnTo>
                    <a:pt x="1549207" y="112484"/>
                  </a:lnTo>
                  <a:lnTo>
                    <a:pt x="1557789" y="116670"/>
                  </a:lnTo>
                  <a:cubicBezTo>
                    <a:pt x="1576044" y="128097"/>
                    <a:pt x="1590219" y="140092"/>
                    <a:pt x="1599830" y="152527"/>
                  </a:cubicBezTo>
                  <a:lnTo>
                    <a:pt x="1602096" y="158478"/>
                  </a:lnTo>
                  <a:lnTo>
                    <a:pt x="1607356" y="163052"/>
                  </a:lnTo>
                  <a:cubicBezTo>
                    <a:pt x="1624414" y="184943"/>
                    <a:pt x="1637461" y="210539"/>
                    <a:pt x="1645096" y="239032"/>
                  </a:cubicBezTo>
                  <a:lnTo>
                    <a:pt x="1720106" y="518974"/>
                  </a:lnTo>
                  <a:lnTo>
                    <a:pt x="1780841" y="544025"/>
                  </a:lnTo>
                  <a:cubicBezTo>
                    <a:pt x="1896529" y="595901"/>
                    <a:pt x="1991369" y="651369"/>
                    <a:pt x="2054300" y="703296"/>
                  </a:cubicBezTo>
                  <a:lnTo>
                    <a:pt x="2072131" y="719880"/>
                  </a:lnTo>
                  <a:lnTo>
                    <a:pt x="2072294" y="719916"/>
                  </a:lnTo>
                  <a:cubicBezTo>
                    <a:pt x="2127666" y="745340"/>
                    <a:pt x="2169319" y="855271"/>
                    <a:pt x="2169319" y="987031"/>
                  </a:cubicBezTo>
                  <a:cubicBezTo>
                    <a:pt x="2169319" y="1118791"/>
                    <a:pt x="2127666" y="1228722"/>
                    <a:pt x="2072294" y="1254146"/>
                  </a:cubicBezTo>
                  <a:lnTo>
                    <a:pt x="2062499" y="1256361"/>
                  </a:lnTo>
                  <a:lnTo>
                    <a:pt x="2050119" y="1262536"/>
                  </a:lnTo>
                  <a:cubicBezTo>
                    <a:pt x="1964737" y="1295134"/>
                    <a:pt x="1761866" y="1327777"/>
                    <a:pt x="1523930" y="1344038"/>
                  </a:cubicBezTo>
                  <a:cubicBezTo>
                    <a:pt x="1444618" y="1349458"/>
                    <a:pt x="1368919" y="1352545"/>
                    <a:pt x="1299939" y="1353486"/>
                  </a:cubicBezTo>
                  <a:lnTo>
                    <a:pt x="1222426" y="1353348"/>
                  </a:lnTo>
                  <a:lnTo>
                    <a:pt x="1167643" y="1355800"/>
                  </a:lnTo>
                  <a:cubicBezTo>
                    <a:pt x="1099127" y="1355294"/>
                    <a:pt x="1016859" y="1346533"/>
                    <a:pt x="926022" y="1329753"/>
                  </a:cubicBezTo>
                  <a:lnTo>
                    <a:pt x="897423" y="1323480"/>
                  </a:lnTo>
                  <a:lnTo>
                    <a:pt x="898386" y="1320902"/>
                  </a:lnTo>
                  <a:cubicBezTo>
                    <a:pt x="906399" y="1286715"/>
                    <a:pt x="910830" y="1249129"/>
                    <a:pt x="910830" y="1209675"/>
                  </a:cubicBezTo>
                  <a:cubicBezTo>
                    <a:pt x="910830" y="1051860"/>
                    <a:pt x="839933" y="923925"/>
                    <a:pt x="752477" y="923925"/>
                  </a:cubicBezTo>
                  <a:cubicBezTo>
                    <a:pt x="665021" y="923925"/>
                    <a:pt x="594124" y="1051860"/>
                    <a:pt x="594124" y="1209675"/>
                  </a:cubicBezTo>
                  <a:lnTo>
                    <a:pt x="597870" y="1243152"/>
                  </a:lnTo>
                  <a:lnTo>
                    <a:pt x="464673" y="1195945"/>
                  </a:lnTo>
                  <a:cubicBezTo>
                    <a:pt x="424781" y="1180213"/>
                    <a:pt x="386680" y="1163965"/>
                    <a:pt x="350715" y="1147419"/>
                  </a:cubicBezTo>
                  <a:lnTo>
                    <a:pt x="270040" y="1107292"/>
                  </a:lnTo>
                  <a:lnTo>
                    <a:pt x="273405" y="1098432"/>
                  </a:lnTo>
                  <a:cubicBezTo>
                    <a:pt x="279822" y="1071510"/>
                    <a:pt x="283370" y="1041911"/>
                    <a:pt x="283370" y="1010841"/>
                  </a:cubicBezTo>
                  <a:cubicBezTo>
                    <a:pt x="283370" y="886561"/>
                    <a:pt x="226599" y="785813"/>
                    <a:pt x="156569" y="785813"/>
                  </a:cubicBezTo>
                  <a:cubicBezTo>
                    <a:pt x="104047" y="785813"/>
                    <a:pt x="58982" y="842484"/>
                    <a:pt x="39733" y="923250"/>
                  </a:cubicBezTo>
                  <a:lnTo>
                    <a:pt x="36853" y="948561"/>
                  </a:lnTo>
                  <a:lnTo>
                    <a:pt x="12507" y="912449"/>
                  </a:lnTo>
                  <a:cubicBezTo>
                    <a:pt x="4453" y="893409"/>
                    <a:pt x="0" y="872475"/>
                    <a:pt x="0" y="850501"/>
                  </a:cubicBezTo>
                  <a:lnTo>
                    <a:pt x="0" y="625874"/>
                  </a:lnTo>
                  <a:cubicBezTo>
                    <a:pt x="0" y="581926"/>
                    <a:pt x="17813" y="542139"/>
                    <a:pt x="46613" y="513339"/>
                  </a:cubicBezTo>
                  <a:lnTo>
                    <a:pt x="56870" y="506424"/>
                  </a:lnTo>
                  <a:lnTo>
                    <a:pt x="128517" y="239033"/>
                  </a:lnTo>
                  <a:cubicBezTo>
                    <a:pt x="143786" y="182048"/>
                    <a:pt x="180707" y="136647"/>
                    <a:pt x="228058" y="109309"/>
                  </a:cubicBezTo>
                  <a:lnTo>
                    <a:pt x="262690" y="93508"/>
                  </a:lnTo>
                  <a:lnTo>
                    <a:pt x="263444" y="92999"/>
                  </a:lnTo>
                  <a:lnTo>
                    <a:pt x="264571" y="92650"/>
                  </a:lnTo>
                  <a:lnTo>
                    <a:pt x="265350" y="92294"/>
                  </a:lnTo>
                  <a:lnTo>
                    <a:pt x="266962" y="91907"/>
                  </a:lnTo>
                  <a:lnTo>
                    <a:pt x="299268" y="81879"/>
                  </a:lnTo>
                  <a:lnTo>
                    <a:pt x="303215" y="81481"/>
                  </a:lnTo>
                  <a:lnTo>
                    <a:pt x="382779" y="55950"/>
                  </a:lnTo>
                  <a:cubicBezTo>
                    <a:pt x="513348" y="21381"/>
                    <a:pt x="693728" y="0"/>
                    <a:pt x="892970" y="0"/>
                  </a:cubicBezTo>
                  <a:close/>
                </a:path>
              </a:pathLst>
            </a:custGeom>
            <a:solidFill>
              <a:srgbClr val="FF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CE496F8-148E-5AEB-F61E-6259146EE91A}"/>
                </a:ext>
              </a:extLst>
            </p:cNvPr>
            <p:cNvSpPr/>
            <p:nvPr/>
          </p:nvSpPr>
          <p:spPr>
            <a:xfrm>
              <a:off x="1135855" y="3994298"/>
              <a:ext cx="333375" cy="488066"/>
            </a:xfrm>
            <a:custGeom>
              <a:avLst/>
              <a:gdLst>
                <a:gd name="csX0" fmla="*/ 0 w 337002"/>
                <a:gd name="csY0" fmla="*/ 0 h 488066"/>
                <a:gd name="csX1" fmla="*/ 53876 w 337002"/>
                <a:gd name="csY1" fmla="*/ 505 h 488066"/>
                <a:gd name="csX2" fmla="*/ 238125 w 337002"/>
                <a:gd name="csY2" fmla="*/ 30866 h 488066"/>
                <a:gd name="csX3" fmla="*/ 333375 w 337002"/>
                <a:gd name="csY3" fmla="*/ 488066 h 488066"/>
                <a:gd name="csX4" fmla="*/ 0 w 337002"/>
                <a:gd name="csY4" fmla="*/ 406067 h 488066"/>
                <a:gd name="csX5" fmla="*/ 0 w 337002"/>
                <a:gd name="csY5" fmla="*/ 0 h 488066"/>
                <a:gd name="csX0" fmla="*/ 0 w 336521"/>
                <a:gd name="csY0" fmla="*/ 0 h 488066"/>
                <a:gd name="csX1" fmla="*/ 53876 w 336521"/>
                <a:gd name="csY1" fmla="*/ 505 h 488066"/>
                <a:gd name="csX2" fmla="*/ 238125 w 336521"/>
                <a:gd name="csY2" fmla="*/ 30866 h 488066"/>
                <a:gd name="csX3" fmla="*/ 333375 w 336521"/>
                <a:gd name="csY3" fmla="*/ 488066 h 488066"/>
                <a:gd name="csX4" fmla="*/ 0 w 336521"/>
                <a:gd name="csY4" fmla="*/ 406067 h 488066"/>
                <a:gd name="csX5" fmla="*/ 0 w 336521"/>
                <a:gd name="csY5" fmla="*/ 0 h 488066"/>
                <a:gd name="csX0" fmla="*/ 0 w 333375"/>
                <a:gd name="csY0" fmla="*/ 0 h 488066"/>
                <a:gd name="csX1" fmla="*/ 53876 w 333375"/>
                <a:gd name="csY1" fmla="*/ 505 h 488066"/>
                <a:gd name="csX2" fmla="*/ 238125 w 333375"/>
                <a:gd name="csY2" fmla="*/ 30866 h 488066"/>
                <a:gd name="csX3" fmla="*/ 333375 w 333375"/>
                <a:gd name="csY3" fmla="*/ 488066 h 488066"/>
                <a:gd name="csX4" fmla="*/ 0 w 333375"/>
                <a:gd name="csY4" fmla="*/ 406067 h 488066"/>
                <a:gd name="csX5" fmla="*/ 0 w 333375"/>
                <a:gd name="csY5" fmla="*/ 0 h 4880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33375" h="488066">
                  <a:moveTo>
                    <a:pt x="0" y="0"/>
                  </a:moveTo>
                  <a:lnTo>
                    <a:pt x="53876" y="505"/>
                  </a:lnTo>
                  <a:cubicBezTo>
                    <a:pt x="135533" y="3085"/>
                    <a:pt x="208756" y="9435"/>
                    <a:pt x="238125" y="30866"/>
                  </a:cubicBezTo>
                  <a:cubicBezTo>
                    <a:pt x="267494" y="52297"/>
                    <a:pt x="330200" y="357097"/>
                    <a:pt x="333375" y="488066"/>
                  </a:cubicBezTo>
                  <a:lnTo>
                    <a:pt x="0" y="406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DD34820-9755-25E1-7177-9F33801C2554}"/>
                </a:ext>
              </a:extLst>
            </p:cNvPr>
            <p:cNvSpPr/>
            <p:nvPr/>
          </p:nvSpPr>
          <p:spPr>
            <a:xfrm>
              <a:off x="878681" y="3995905"/>
              <a:ext cx="207169" cy="392161"/>
            </a:xfrm>
            <a:custGeom>
              <a:avLst/>
              <a:gdLst>
                <a:gd name="csX0" fmla="*/ 207169 w 207169"/>
                <a:gd name="csY0" fmla="*/ 0 h 392161"/>
                <a:gd name="csX1" fmla="*/ 207169 w 207169"/>
                <a:gd name="csY1" fmla="*/ 392161 h 392161"/>
                <a:gd name="csX2" fmla="*/ 0 w 207169"/>
                <a:gd name="csY2" fmla="*/ 341204 h 392161"/>
                <a:gd name="csX3" fmla="*/ 121444 w 207169"/>
                <a:gd name="csY3" fmla="*/ 12591 h 392161"/>
                <a:gd name="csX4" fmla="*/ 195152 w 207169"/>
                <a:gd name="csY4" fmla="*/ 462 h 392161"/>
                <a:gd name="csX5" fmla="*/ 207169 w 207169"/>
                <a:gd name="csY5" fmla="*/ 0 h 39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7169" h="392161">
                  <a:moveTo>
                    <a:pt x="207169" y="0"/>
                  </a:moveTo>
                  <a:lnTo>
                    <a:pt x="207169" y="392161"/>
                  </a:lnTo>
                  <a:lnTo>
                    <a:pt x="0" y="341204"/>
                  </a:lnTo>
                  <a:cubicBezTo>
                    <a:pt x="4762" y="219760"/>
                    <a:pt x="70643" y="35610"/>
                    <a:pt x="121444" y="12591"/>
                  </a:cubicBezTo>
                  <a:cubicBezTo>
                    <a:pt x="134144" y="6836"/>
                    <a:pt x="161132" y="2768"/>
                    <a:pt x="195152" y="462"/>
                  </a:cubicBezTo>
                  <a:lnTo>
                    <a:pt x="207169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1713533-54D1-006F-D4C0-91AD49EAFCF4}"/>
                </a:ext>
              </a:extLst>
            </p:cNvPr>
            <p:cNvSpPr/>
            <p:nvPr/>
          </p:nvSpPr>
          <p:spPr>
            <a:xfrm>
              <a:off x="825637" y="4418339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30CEFA3-71CE-5ACC-3F53-7F235C9CBB7F}"/>
                </a:ext>
              </a:extLst>
            </p:cNvPr>
            <p:cNvSpPr/>
            <p:nvPr/>
          </p:nvSpPr>
          <p:spPr>
            <a:xfrm>
              <a:off x="1178250" y="4501568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E9AC1A20-FB8B-9CBC-CD3A-7F782EAF48FA}"/>
                </a:ext>
              </a:extLst>
            </p:cNvPr>
            <p:cNvSpPr/>
            <p:nvPr/>
          </p:nvSpPr>
          <p:spPr>
            <a:xfrm>
              <a:off x="2770576" y="4701814"/>
              <a:ext cx="98831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3879E3F5-9099-6B88-D3D7-AB2766497981}"/>
                </a:ext>
              </a:extLst>
            </p:cNvPr>
            <p:cNvSpPr/>
            <p:nvPr/>
          </p:nvSpPr>
          <p:spPr>
            <a:xfrm>
              <a:off x="1914913" y="4789920"/>
              <a:ext cx="173740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D3F4F836-73EB-17ED-BD1B-80FFE11D3B86}"/>
                </a:ext>
              </a:extLst>
            </p:cNvPr>
            <p:cNvSpPr/>
            <p:nvPr/>
          </p:nvSpPr>
          <p:spPr>
            <a:xfrm>
              <a:off x="1452935" y="3954946"/>
              <a:ext cx="921171" cy="486937"/>
            </a:xfrm>
            <a:custGeom>
              <a:avLst/>
              <a:gdLst>
                <a:gd name="csX0" fmla="*/ 104775 w 942975"/>
                <a:gd name="csY0" fmla="*/ 485775 h 485775"/>
                <a:gd name="csX1" fmla="*/ 542925 w 942975"/>
                <a:gd name="csY1" fmla="*/ 411956 h 485775"/>
                <a:gd name="csX2" fmla="*/ 919162 w 942975"/>
                <a:gd name="csY2" fmla="*/ 447675 h 485775"/>
                <a:gd name="csX3" fmla="*/ 942975 w 942975"/>
                <a:gd name="csY3" fmla="*/ 421481 h 485775"/>
                <a:gd name="csX4" fmla="*/ 842962 w 942975"/>
                <a:gd name="csY4" fmla="*/ 80962 h 485775"/>
                <a:gd name="csX5" fmla="*/ 452437 w 942975"/>
                <a:gd name="csY5" fmla="*/ 0 h 485775"/>
                <a:gd name="csX6" fmla="*/ 0 w 942975"/>
                <a:gd name="csY6" fmla="*/ 76200 h 485775"/>
                <a:gd name="csX7" fmla="*/ 104775 w 942975"/>
                <a:gd name="csY7" fmla="*/ 485775 h 485775"/>
                <a:gd name="csX0" fmla="*/ 105684 w 943884"/>
                <a:gd name="csY0" fmla="*/ 485775 h 485775"/>
                <a:gd name="csX1" fmla="*/ 543834 w 943884"/>
                <a:gd name="csY1" fmla="*/ 411956 h 485775"/>
                <a:gd name="csX2" fmla="*/ 920071 w 943884"/>
                <a:gd name="csY2" fmla="*/ 447675 h 485775"/>
                <a:gd name="csX3" fmla="*/ 943884 w 943884"/>
                <a:gd name="csY3" fmla="*/ 421481 h 485775"/>
                <a:gd name="csX4" fmla="*/ 843871 w 943884"/>
                <a:gd name="csY4" fmla="*/ 80962 h 485775"/>
                <a:gd name="csX5" fmla="*/ 453346 w 943884"/>
                <a:gd name="csY5" fmla="*/ 0 h 485775"/>
                <a:gd name="csX6" fmla="*/ 909 w 943884"/>
                <a:gd name="csY6" fmla="*/ 76200 h 485775"/>
                <a:gd name="csX7" fmla="*/ 105684 w 943884"/>
                <a:gd name="csY7" fmla="*/ 485775 h 485775"/>
                <a:gd name="csX0" fmla="*/ 105560 w 943760"/>
                <a:gd name="csY0" fmla="*/ 485775 h 485775"/>
                <a:gd name="csX1" fmla="*/ 543710 w 943760"/>
                <a:gd name="csY1" fmla="*/ 411956 h 485775"/>
                <a:gd name="csX2" fmla="*/ 919947 w 943760"/>
                <a:gd name="csY2" fmla="*/ 447675 h 485775"/>
                <a:gd name="csX3" fmla="*/ 943760 w 943760"/>
                <a:gd name="csY3" fmla="*/ 421481 h 485775"/>
                <a:gd name="csX4" fmla="*/ 843747 w 943760"/>
                <a:gd name="csY4" fmla="*/ 80962 h 485775"/>
                <a:gd name="csX5" fmla="*/ 453222 w 943760"/>
                <a:gd name="csY5" fmla="*/ 0 h 485775"/>
                <a:gd name="csX6" fmla="*/ 785 w 943760"/>
                <a:gd name="csY6" fmla="*/ 76200 h 485775"/>
                <a:gd name="csX7" fmla="*/ 105560 w 943760"/>
                <a:gd name="csY7" fmla="*/ 485775 h 485775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22198 w 946011"/>
                <a:gd name="csY2" fmla="*/ 449014 h 487114"/>
                <a:gd name="csX3" fmla="*/ 946011 w 946011"/>
                <a:gd name="csY3" fmla="*/ 422820 h 487114"/>
                <a:gd name="csX4" fmla="*/ 845998 w 946011"/>
                <a:gd name="csY4" fmla="*/ 82301 h 487114"/>
                <a:gd name="csX5" fmla="*/ 455473 w 946011"/>
                <a:gd name="csY5" fmla="*/ 1339 h 487114"/>
                <a:gd name="csX6" fmla="*/ 3036 w 946011"/>
                <a:gd name="csY6" fmla="*/ 77539 h 487114"/>
                <a:gd name="csX7" fmla="*/ 107811 w 946011"/>
                <a:gd name="csY7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6784 w 944984"/>
                <a:gd name="csY0" fmla="*/ 486937 h 486937"/>
                <a:gd name="csX1" fmla="*/ 544934 w 944984"/>
                <a:gd name="csY1" fmla="*/ 413118 h 486937"/>
                <a:gd name="csX2" fmla="*/ 944984 w 944984"/>
                <a:gd name="csY2" fmla="*/ 422643 h 486937"/>
                <a:gd name="csX3" fmla="*/ 844971 w 944984"/>
                <a:gd name="csY3" fmla="*/ 82124 h 486937"/>
                <a:gd name="csX4" fmla="*/ 454446 w 944984"/>
                <a:gd name="csY4" fmla="*/ 1162 h 486937"/>
                <a:gd name="csX5" fmla="*/ 2009 w 944984"/>
                <a:gd name="csY5" fmla="*/ 77362 h 486937"/>
                <a:gd name="csX6" fmla="*/ 106784 w 944984"/>
                <a:gd name="csY6" fmla="*/ 486937 h 4869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944984" h="486937">
                  <a:moveTo>
                    <a:pt x="106784" y="486937"/>
                  </a:moveTo>
                  <a:cubicBezTo>
                    <a:pt x="252834" y="462331"/>
                    <a:pt x="352052" y="421849"/>
                    <a:pt x="544934" y="413118"/>
                  </a:cubicBezTo>
                  <a:cubicBezTo>
                    <a:pt x="737816" y="404387"/>
                    <a:pt x="811634" y="419468"/>
                    <a:pt x="944984" y="422643"/>
                  </a:cubicBezTo>
                  <a:cubicBezTo>
                    <a:pt x="911646" y="309137"/>
                    <a:pt x="871165" y="117048"/>
                    <a:pt x="844971" y="82124"/>
                  </a:cubicBezTo>
                  <a:cubicBezTo>
                    <a:pt x="818777" y="47200"/>
                    <a:pt x="729877" y="11481"/>
                    <a:pt x="454446" y="1162"/>
                  </a:cubicBezTo>
                  <a:cubicBezTo>
                    <a:pt x="179015" y="-9157"/>
                    <a:pt x="19471" y="51963"/>
                    <a:pt x="2009" y="77362"/>
                  </a:cubicBezTo>
                  <a:cubicBezTo>
                    <a:pt x="-15453" y="102761"/>
                    <a:pt x="86146" y="474237"/>
                    <a:pt x="106784" y="486937"/>
                  </a:cubicBez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3D49C45A-8F77-BFAF-84DA-3614F7C8AD0B}"/>
                </a:ext>
              </a:extLst>
            </p:cNvPr>
            <p:cNvSpPr/>
            <p:nvPr/>
          </p:nvSpPr>
          <p:spPr>
            <a:xfrm rot="16200000">
              <a:off x="1390854" y="4330645"/>
              <a:ext cx="156752" cy="207167"/>
            </a:xfrm>
            <a:prstGeom prst="round2SameRect">
              <a:avLst>
                <a:gd name="adj1" fmla="val 28820"/>
                <a:gd name="adj2" fmla="val 50000"/>
              </a:avLst>
            </a:prstGeom>
            <a:solidFill>
              <a:srgbClr val="FF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9CE4D56A-239A-1628-E291-7E557B58BF1C}"/>
                </a:ext>
              </a:extLst>
            </p:cNvPr>
            <p:cNvSpPr/>
            <p:nvPr/>
          </p:nvSpPr>
          <p:spPr>
            <a:xfrm>
              <a:off x="1750035" y="3999803"/>
              <a:ext cx="233362" cy="83344"/>
            </a:xfrm>
            <a:prstGeom prst="roundRect">
              <a:avLst>
                <a:gd name="adj" fmla="val 44192"/>
              </a:avLst>
            </a:pr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0EA6E48-EA66-41B4-BE20-ED745C10DB97}"/>
                </a:ext>
              </a:extLst>
            </p:cNvPr>
            <p:cNvSpPr/>
            <p:nvPr/>
          </p:nvSpPr>
          <p:spPr>
            <a:xfrm>
              <a:off x="1613218" y="3624891"/>
              <a:ext cx="1206773" cy="810616"/>
            </a:xfrm>
            <a:custGeom>
              <a:avLst/>
              <a:gdLst>
                <a:gd name="csX0" fmla="*/ 0 w 1200150"/>
                <a:gd name="csY0" fmla="*/ 781050 h 781050"/>
                <a:gd name="csX1" fmla="*/ 66675 w 1200150"/>
                <a:gd name="csY1" fmla="*/ 781050 h 781050"/>
                <a:gd name="csX2" fmla="*/ 168275 w 1200150"/>
                <a:gd name="csY2" fmla="*/ 631825 h 781050"/>
                <a:gd name="csX3" fmla="*/ 511175 w 1200150"/>
                <a:gd name="csY3" fmla="*/ 593725 h 781050"/>
                <a:gd name="csX4" fmla="*/ 736600 w 1200150"/>
                <a:gd name="csY4" fmla="*/ 619125 h 781050"/>
                <a:gd name="csX5" fmla="*/ 688975 w 1200150"/>
                <a:gd name="csY5" fmla="*/ 749300 h 781050"/>
                <a:gd name="csX6" fmla="*/ 733425 w 1200150"/>
                <a:gd name="csY6" fmla="*/ 752475 h 781050"/>
                <a:gd name="csX7" fmla="*/ 993775 w 1200150"/>
                <a:gd name="csY7" fmla="*/ 333375 h 781050"/>
                <a:gd name="csX8" fmla="*/ 1200150 w 1200150"/>
                <a:gd name="csY8" fmla="*/ 50800 h 781050"/>
                <a:gd name="csX9" fmla="*/ 869950 w 1200150"/>
                <a:gd name="csY9" fmla="*/ 0 h 781050"/>
                <a:gd name="csX10" fmla="*/ 508000 w 1200150"/>
                <a:gd name="csY10" fmla="*/ 25400 h 781050"/>
                <a:gd name="csX11" fmla="*/ 184150 w 1200150"/>
                <a:gd name="csY11" fmla="*/ 381000 h 781050"/>
                <a:gd name="csX12" fmla="*/ 0 w 1200150"/>
                <a:gd name="csY12" fmla="*/ 781050 h 781050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423"/>
                <a:gd name="csY0" fmla="*/ 785725 h 785725"/>
                <a:gd name="csX1" fmla="*/ 66675 w 1200423"/>
                <a:gd name="csY1" fmla="*/ 785725 h 785725"/>
                <a:gd name="csX2" fmla="*/ 168275 w 1200423"/>
                <a:gd name="csY2" fmla="*/ 636500 h 785725"/>
                <a:gd name="csX3" fmla="*/ 511175 w 1200423"/>
                <a:gd name="csY3" fmla="*/ 598400 h 785725"/>
                <a:gd name="csX4" fmla="*/ 736600 w 1200423"/>
                <a:gd name="csY4" fmla="*/ 623800 h 785725"/>
                <a:gd name="csX5" fmla="*/ 688975 w 1200423"/>
                <a:gd name="csY5" fmla="*/ 753975 h 785725"/>
                <a:gd name="csX6" fmla="*/ 733425 w 1200423"/>
                <a:gd name="csY6" fmla="*/ 757150 h 785725"/>
                <a:gd name="csX7" fmla="*/ 993775 w 1200423"/>
                <a:gd name="csY7" fmla="*/ 338050 h 785725"/>
                <a:gd name="csX8" fmla="*/ 1200150 w 1200423"/>
                <a:gd name="csY8" fmla="*/ 55475 h 785725"/>
                <a:gd name="csX9" fmla="*/ 869950 w 1200423"/>
                <a:gd name="csY9" fmla="*/ 4675 h 785725"/>
                <a:gd name="csX10" fmla="*/ 508000 w 1200423"/>
                <a:gd name="csY10" fmla="*/ 30075 h 785725"/>
                <a:gd name="csX11" fmla="*/ 184150 w 1200423"/>
                <a:gd name="csY11" fmla="*/ 385675 h 785725"/>
                <a:gd name="csX12" fmla="*/ 0 w 1200423"/>
                <a:gd name="csY12" fmla="*/ 785725 h 785725"/>
                <a:gd name="csX0" fmla="*/ 0 w 1200423"/>
                <a:gd name="csY0" fmla="*/ 781050 h 781050"/>
                <a:gd name="csX1" fmla="*/ 66675 w 1200423"/>
                <a:gd name="csY1" fmla="*/ 781050 h 781050"/>
                <a:gd name="csX2" fmla="*/ 168275 w 1200423"/>
                <a:gd name="csY2" fmla="*/ 631825 h 781050"/>
                <a:gd name="csX3" fmla="*/ 511175 w 1200423"/>
                <a:gd name="csY3" fmla="*/ 593725 h 781050"/>
                <a:gd name="csX4" fmla="*/ 736600 w 1200423"/>
                <a:gd name="csY4" fmla="*/ 619125 h 781050"/>
                <a:gd name="csX5" fmla="*/ 688975 w 1200423"/>
                <a:gd name="csY5" fmla="*/ 749300 h 781050"/>
                <a:gd name="csX6" fmla="*/ 733425 w 1200423"/>
                <a:gd name="csY6" fmla="*/ 752475 h 781050"/>
                <a:gd name="csX7" fmla="*/ 993775 w 1200423"/>
                <a:gd name="csY7" fmla="*/ 333375 h 781050"/>
                <a:gd name="csX8" fmla="*/ 1200150 w 1200423"/>
                <a:gd name="csY8" fmla="*/ 69850 h 781050"/>
                <a:gd name="csX9" fmla="*/ 869950 w 1200423"/>
                <a:gd name="csY9" fmla="*/ 0 h 781050"/>
                <a:gd name="csX10" fmla="*/ 508000 w 1200423"/>
                <a:gd name="csY10" fmla="*/ 25400 h 781050"/>
                <a:gd name="csX11" fmla="*/ 184150 w 1200423"/>
                <a:gd name="csY11" fmla="*/ 381000 h 781050"/>
                <a:gd name="csX12" fmla="*/ 0 w 1200423"/>
                <a:gd name="csY12" fmla="*/ 781050 h 78105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642 h 781642"/>
                <a:gd name="csX1" fmla="*/ 66675 w 1200423"/>
                <a:gd name="csY1" fmla="*/ 781642 h 781642"/>
                <a:gd name="csX2" fmla="*/ 168275 w 1200423"/>
                <a:gd name="csY2" fmla="*/ 632417 h 781642"/>
                <a:gd name="csX3" fmla="*/ 511175 w 1200423"/>
                <a:gd name="csY3" fmla="*/ 594317 h 781642"/>
                <a:gd name="csX4" fmla="*/ 736600 w 1200423"/>
                <a:gd name="csY4" fmla="*/ 619717 h 781642"/>
                <a:gd name="csX5" fmla="*/ 688975 w 1200423"/>
                <a:gd name="csY5" fmla="*/ 749892 h 781642"/>
                <a:gd name="csX6" fmla="*/ 733425 w 1200423"/>
                <a:gd name="csY6" fmla="*/ 753067 h 781642"/>
                <a:gd name="csX7" fmla="*/ 993775 w 1200423"/>
                <a:gd name="csY7" fmla="*/ 333967 h 781642"/>
                <a:gd name="csX8" fmla="*/ 1200150 w 1200423"/>
                <a:gd name="csY8" fmla="*/ 70442 h 781642"/>
                <a:gd name="csX9" fmla="*/ 869950 w 1200423"/>
                <a:gd name="csY9" fmla="*/ 592 h 781642"/>
                <a:gd name="csX10" fmla="*/ 485775 w 1200423"/>
                <a:gd name="csY10" fmla="*/ 41867 h 781642"/>
                <a:gd name="csX11" fmla="*/ 184150 w 1200423"/>
                <a:gd name="csY11" fmla="*/ 381592 h 781642"/>
                <a:gd name="csX12" fmla="*/ 0 w 1200423"/>
                <a:gd name="csY12" fmla="*/ 781642 h 781642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36600 w 1200423"/>
                <a:gd name="csY4" fmla="*/ 6201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6773"/>
                <a:gd name="csY0" fmla="*/ 810616 h 810616"/>
                <a:gd name="csX1" fmla="*/ 73025 w 1206773"/>
                <a:gd name="csY1" fmla="*/ 782041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517525 w 1206773"/>
                <a:gd name="csY2" fmla="*/ 594716 h 810616"/>
                <a:gd name="csX3" fmla="*/ 755650 w 1206773"/>
                <a:gd name="csY3" fmla="*/ 632816 h 810616"/>
                <a:gd name="csX4" fmla="*/ 695325 w 1206773"/>
                <a:gd name="csY4" fmla="*/ 750291 h 810616"/>
                <a:gd name="csX5" fmla="*/ 739775 w 1206773"/>
                <a:gd name="csY5" fmla="*/ 753466 h 810616"/>
                <a:gd name="csX6" fmla="*/ 1000125 w 1206773"/>
                <a:gd name="csY6" fmla="*/ 334366 h 810616"/>
                <a:gd name="csX7" fmla="*/ 1206500 w 1206773"/>
                <a:gd name="csY7" fmla="*/ 70841 h 810616"/>
                <a:gd name="csX8" fmla="*/ 876300 w 1206773"/>
                <a:gd name="csY8" fmla="*/ 991 h 810616"/>
                <a:gd name="csX9" fmla="*/ 492125 w 1206773"/>
                <a:gd name="csY9" fmla="*/ 42266 h 810616"/>
                <a:gd name="csX10" fmla="*/ 190500 w 1206773"/>
                <a:gd name="csY10" fmla="*/ 381991 h 810616"/>
                <a:gd name="csX11" fmla="*/ 0 w 1206773"/>
                <a:gd name="csY11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755650 w 1206773"/>
                <a:gd name="csY2" fmla="*/ 632816 h 810616"/>
                <a:gd name="csX3" fmla="*/ 695325 w 1206773"/>
                <a:gd name="csY3" fmla="*/ 750291 h 810616"/>
                <a:gd name="csX4" fmla="*/ 739775 w 1206773"/>
                <a:gd name="csY4" fmla="*/ 753466 h 810616"/>
                <a:gd name="csX5" fmla="*/ 1000125 w 1206773"/>
                <a:gd name="csY5" fmla="*/ 334366 h 810616"/>
                <a:gd name="csX6" fmla="*/ 1206500 w 1206773"/>
                <a:gd name="csY6" fmla="*/ 70841 h 810616"/>
                <a:gd name="csX7" fmla="*/ 876300 w 1206773"/>
                <a:gd name="csY7" fmla="*/ 991 h 810616"/>
                <a:gd name="csX8" fmla="*/ 492125 w 1206773"/>
                <a:gd name="csY8" fmla="*/ 42266 h 810616"/>
                <a:gd name="csX9" fmla="*/ 190500 w 1206773"/>
                <a:gd name="csY9" fmla="*/ 381991 h 810616"/>
                <a:gd name="csX10" fmla="*/ 0 w 1206773"/>
                <a:gd name="csY10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695325 w 1206773"/>
                <a:gd name="csY2" fmla="*/ 750291 h 810616"/>
                <a:gd name="csX3" fmla="*/ 739775 w 1206773"/>
                <a:gd name="csY3" fmla="*/ 753466 h 810616"/>
                <a:gd name="csX4" fmla="*/ 1000125 w 1206773"/>
                <a:gd name="csY4" fmla="*/ 334366 h 810616"/>
                <a:gd name="csX5" fmla="*/ 1206500 w 1206773"/>
                <a:gd name="csY5" fmla="*/ 70841 h 810616"/>
                <a:gd name="csX6" fmla="*/ 876300 w 1206773"/>
                <a:gd name="csY6" fmla="*/ 991 h 810616"/>
                <a:gd name="csX7" fmla="*/ 492125 w 1206773"/>
                <a:gd name="csY7" fmla="*/ 42266 h 810616"/>
                <a:gd name="csX8" fmla="*/ 190500 w 1206773"/>
                <a:gd name="csY8" fmla="*/ 381991 h 810616"/>
                <a:gd name="csX9" fmla="*/ 0 w 1206773"/>
                <a:gd name="csY9" fmla="*/ 810616 h 810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6773" h="810616">
                  <a:moveTo>
                    <a:pt x="0" y="810616"/>
                  </a:moveTo>
                  <a:lnTo>
                    <a:pt x="69850" y="797916"/>
                  </a:lnTo>
                  <a:lnTo>
                    <a:pt x="695325" y="750291"/>
                  </a:lnTo>
                  <a:lnTo>
                    <a:pt x="739775" y="753466"/>
                  </a:lnTo>
                  <a:lnTo>
                    <a:pt x="1000125" y="334366"/>
                  </a:lnTo>
                  <a:cubicBezTo>
                    <a:pt x="1068917" y="240174"/>
                    <a:pt x="1213908" y="114233"/>
                    <a:pt x="1206500" y="70841"/>
                  </a:cubicBezTo>
                  <a:cubicBezTo>
                    <a:pt x="1199092" y="27449"/>
                    <a:pt x="995362" y="5753"/>
                    <a:pt x="876300" y="991"/>
                  </a:cubicBezTo>
                  <a:cubicBezTo>
                    <a:pt x="757238" y="-3771"/>
                    <a:pt x="536575" y="8399"/>
                    <a:pt x="492125" y="42266"/>
                  </a:cubicBezTo>
                  <a:cubicBezTo>
                    <a:pt x="447675" y="76133"/>
                    <a:pt x="272521" y="253933"/>
                    <a:pt x="190500" y="381991"/>
                  </a:cubicBezTo>
                  <a:cubicBezTo>
                    <a:pt x="108479" y="510049"/>
                    <a:pt x="23283" y="677266"/>
                    <a:pt x="0" y="810616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A5D13DB1-C266-2AF2-D51F-C387740CC96B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 flipV="1">
              <a:off x="2613343" y="3959257"/>
              <a:ext cx="112469" cy="666595"/>
            </a:xfrm>
            <a:prstGeom prst="lin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</p:cxn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DE27EA67-19A0-045C-AD1D-3294D737C270}"/>
                </a:ext>
              </a:extLst>
            </p:cNvPr>
            <p:cNvSpPr/>
            <p:nvPr/>
          </p:nvSpPr>
          <p:spPr>
            <a:xfrm rot="20409671">
              <a:off x="2191728" y="4884757"/>
              <a:ext cx="557602" cy="225100"/>
            </a:xfrm>
            <a:custGeom>
              <a:avLst/>
              <a:gdLst>
                <a:gd name="csX0" fmla="*/ 97822 w 948569"/>
                <a:gd name="csY0" fmla="*/ 489 h 514477"/>
                <a:gd name="csX1" fmla="*/ 118248 w 948569"/>
                <a:gd name="csY1" fmla="*/ 1769 h 514477"/>
                <a:gd name="csX2" fmla="*/ 910357 w 948569"/>
                <a:gd name="csY2" fmla="*/ 214014 h 514477"/>
                <a:gd name="csX3" fmla="*/ 946801 w 948569"/>
                <a:gd name="csY3" fmla="*/ 277137 h 514477"/>
                <a:gd name="csX4" fmla="*/ 893445 w 948569"/>
                <a:gd name="csY4" fmla="*/ 476265 h 514477"/>
                <a:gd name="csX5" fmla="*/ 830321 w 948569"/>
                <a:gd name="csY5" fmla="*/ 512709 h 514477"/>
                <a:gd name="csX6" fmla="*/ 38213 w 948569"/>
                <a:gd name="csY6" fmla="*/ 300464 h 514477"/>
                <a:gd name="csX7" fmla="*/ 1769 w 948569"/>
                <a:gd name="csY7" fmla="*/ 237341 h 514477"/>
                <a:gd name="csX8" fmla="*/ 55125 w 948569"/>
                <a:gd name="csY8" fmla="*/ 38213 h 514477"/>
                <a:gd name="csX9" fmla="*/ 97822 w 948569"/>
                <a:gd name="csY9" fmla="*/ 489 h 5144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948569" h="514477">
                  <a:moveTo>
                    <a:pt x="97822" y="489"/>
                  </a:moveTo>
                  <a:cubicBezTo>
                    <a:pt x="104452" y="-434"/>
                    <a:pt x="111374" y="-73"/>
                    <a:pt x="118248" y="1769"/>
                  </a:cubicBezTo>
                  <a:lnTo>
                    <a:pt x="910357" y="214014"/>
                  </a:lnTo>
                  <a:cubicBezTo>
                    <a:pt x="937852" y="221381"/>
                    <a:pt x="954168" y="249642"/>
                    <a:pt x="946801" y="277137"/>
                  </a:cubicBezTo>
                  <a:lnTo>
                    <a:pt x="893445" y="476265"/>
                  </a:lnTo>
                  <a:cubicBezTo>
                    <a:pt x="886077" y="503760"/>
                    <a:pt x="857816" y="520076"/>
                    <a:pt x="830321" y="512709"/>
                  </a:cubicBezTo>
                  <a:lnTo>
                    <a:pt x="38213" y="300464"/>
                  </a:lnTo>
                  <a:cubicBezTo>
                    <a:pt x="10718" y="293097"/>
                    <a:pt x="-5599" y="264836"/>
                    <a:pt x="1769" y="237341"/>
                  </a:cubicBezTo>
                  <a:lnTo>
                    <a:pt x="55125" y="38213"/>
                  </a:lnTo>
                  <a:cubicBezTo>
                    <a:pt x="60650" y="17592"/>
                    <a:pt x="77928" y="3259"/>
                    <a:pt x="97822" y="489"/>
                  </a:cubicBezTo>
                  <a:close/>
                </a:path>
              </a:pathLst>
            </a:custGeom>
            <a:solidFill>
              <a:srgbClr val="C0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037DC3D-DF2F-6F6A-28F5-48BEB5086F4D}"/>
                </a:ext>
              </a:extLst>
            </p:cNvPr>
            <p:cNvSpPr/>
            <p:nvPr/>
          </p:nvSpPr>
          <p:spPr>
            <a:xfrm>
              <a:off x="2384942" y="5010267"/>
              <a:ext cx="243220" cy="220246"/>
            </a:xfrm>
            <a:custGeom>
              <a:avLst/>
              <a:gdLst>
                <a:gd name="csX0" fmla="*/ 0 w 235744"/>
                <a:gd name="csY0" fmla="*/ 166688 h 166688"/>
                <a:gd name="csX1" fmla="*/ 4763 w 235744"/>
                <a:gd name="csY1" fmla="*/ 30956 h 166688"/>
                <a:gd name="csX2" fmla="*/ 235744 w 235744"/>
                <a:gd name="csY2" fmla="*/ 0 h 166688"/>
                <a:gd name="csX3" fmla="*/ 233363 w 235744"/>
                <a:gd name="csY3" fmla="*/ 145256 h 166688"/>
                <a:gd name="csX4" fmla="*/ 0 w 235744"/>
                <a:gd name="csY4" fmla="*/ 166688 h 166688"/>
                <a:gd name="csX0" fmla="*/ 0 w 235744"/>
                <a:gd name="csY0" fmla="*/ 185738 h 185738"/>
                <a:gd name="csX1" fmla="*/ 4763 w 235744"/>
                <a:gd name="csY1" fmla="*/ 30956 h 185738"/>
                <a:gd name="csX2" fmla="*/ 235744 w 235744"/>
                <a:gd name="csY2" fmla="*/ 0 h 185738"/>
                <a:gd name="csX3" fmla="*/ 233363 w 235744"/>
                <a:gd name="csY3" fmla="*/ 145256 h 185738"/>
                <a:gd name="csX4" fmla="*/ 0 w 235744"/>
                <a:gd name="csY4" fmla="*/ 185738 h 1857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35744" h="185738">
                  <a:moveTo>
                    <a:pt x="0" y="185738"/>
                  </a:moveTo>
                  <a:lnTo>
                    <a:pt x="4763" y="30956"/>
                  </a:lnTo>
                  <a:lnTo>
                    <a:pt x="235744" y="0"/>
                  </a:lnTo>
                  <a:cubicBezTo>
                    <a:pt x="234950" y="48419"/>
                    <a:pt x="234157" y="96837"/>
                    <a:pt x="233363" y="145256"/>
                  </a:cubicBezTo>
                  <a:lnTo>
                    <a:pt x="0" y="18573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45FAF4B6-A4AB-77A9-5117-18CCD8B564B5}"/>
                </a:ext>
              </a:extLst>
            </p:cNvPr>
            <p:cNvSpPr/>
            <p:nvPr/>
          </p:nvSpPr>
          <p:spPr>
            <a:xfrm>
              <a:off x="2206226" y="4505797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CE901C8D-ADC4-C251-14AE-DA13173B18BA}"/>
                </a:ext>
              </a:extLst>
            </p:cNvPr>
            <p:cNvSpPr/>
            <p:nvPr/>
          </p:nvSpPr>
          <p:spPr>
            <a:xfrm>
              <a:off x="2338658" y="4530192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3233EC29-D512-C055-D675-498EC74439AD}"/>
                </a:ext>
              </a:extLst>
            </p:cNvPr>
            <p:cNvSpPr/>
            <p:nvPr/>
          </p:nvSpPr>
          <p:spPr>
            <a:xfrm>
              <a:off x="2414858" y="4482567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0F0CF57-EB5E-91BC-50C8-5555FD416E76}"/>
                </a:ext>
              </a:extLst>
            </p:cNvPr>
            <p:cNvSpPr/>
            <p:nvPr/>
          </p:nvSpPr>
          <p:spPr>
            <a:xfrm>
              <a:off x="2073708" y="4248802"/>
              <a:ext cx="237757" cy="213321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E81A1EF-0F35-15E4-9E4A-4560037E9092}"/>
                </a:ext>
              </a:extLst>
            </p:cNvPr>
            <p:cNvSpPr/>
            <p:nvPr/>
          </p:nvSpPr>
          <p:spPr>
            <a:xfrm>
              <a:off x="2389082" y="3855867"/>
              <a:ext cx="471119" cy="422699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2E69C0E-C465-32A2-2E02-24B6437A7E8D}"/>
                </a:ext>
              </a:extLst>
            </p:cNvPr>
            <p:cNvSpPr/>
            <p:nvPr/>
          </p:nvSpPr>
          <p:spPr>
            <a:xfrm>
              <a:off x="2781852" y="4281839"/>
              <a:ext cx="334962" cy="300536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308E8B55-7F29-66AD-D68C-C3D1125B5445}"/>
                </a:ext>
              </a:extLst>
            </p:cNvPr>
            <p:cNvGrpSpPr/>
            <p:nvPr/>
          </p:nvGrpSpPr>
          <p:grpSpPr>
            <a:xfrm>
              <a:off x="3225017" y="3528469"/>
              <a:ext cx="881745" cy="1927327"/>
              <a:chOff x="2669728" y="3429000"/>
              <a:chExt cx="1197382" cy="2617250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75D7FD2-FF6E-E8B2-33AD-124DED3A9CE7}"/>
                  </a:ext>
                </a:extLst>
              </p:cNvPr>
              <p:cNvSpPr/>
              <p:nvPr/>
            </p:nvSpPr>
            <p:spPr bwMode="auto">
              <a:xfrm>
                <a:off x="2702750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6102DCD9-E624-7727-B130-4DFBBA0A1BFB}"/>
                  </a:ext>
                </a:extLst>
              </p:cNvPr>
              <p:cNvGrpSpPr/>
              <p:nvPr/>
            </p:nvGrpSpPr>
            <p:grpSpPr>
              <a:xfrm>
                <a:off x="2669728" y="3668413"/>
                <a:ext cx="1197382" cy="2377837"/>
                <a:chOff x="7654547" y="3724767"/>
                <a:chExt cx="1197382" cy="2377837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757A460A-3FFC-4B2B-E770-39A3F14B4827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2377837"/>
                  <a:chOff x="-821922" y="2055685"/>
                  <a:chExt cx="1197382" cy="2377837"/>
                </a:xfrm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FA377AF5-ABBF-2754-605D-1BB325CE1E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785" y="4134794"/>
                    <a:ext cx="456834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D4B9A6C-A047-D329-8EDE-6204E8A8E24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63923" y="4134794"/>
                    <a:ext cx="456832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69541BD3-8F31-B0CB-AFCF-35EE38AF6DB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614213" y="3668492"/>
                    <a:ext cx="780726" cy="517964"/>
                  </a:xfrm>
                  <a:custGeom>
                    <a:avLst/>
                    <a:gdLst>
                      <a:gd name="connsiteX0" fmla="*/ 809300 w 809300"/>
                      <a:gd name="connsiteY0" fmla="*/ 435225 h 435225"/>
                      <a:gd name="connsiteX1" fmla="*/ 0 w 809300"/>
                      <a:gd name="connsiteY1" fmla="*/ 435225 h 435225"/>
                      <a:gd name="connsiteX2" fmla="*/ 76156 w 809300"/>
                      <a:gd name="connsiteY2" fmla="*/ 0 h 435225"/>
                      <a:gd name="connsiteX3" fmla="*/ 368300 w 809300"/>
                      <a:gd name="connsiteY3" fmla="*/ 0 h 435225"/>
                      <a:gd name="connsiteX4" fmla="*/ 368300 w 809300"/>
                      <a:gd name="connsiteY4" fmla="*/ 290875 h 435225"/>
                      <a:gd name="connsiteX5" fmla="*/ 389163 w 809300"/>
                      <a:gd name="connsiteY5" fmla="*/ 311738 h 435225"/>
                      <a:gd name="connsiteX6" fmla="*/ 418459 w 809300"/>
                      <a:gd name="connsiteY6" fmla="*/ 311738 h 435225"/>
                      <a:gd name="connsiteX7" fmla="*/ 439322 w 809300"/>
                      <a:gd name="connsiteY7" fmla="*/ 290875 h 435225"/>
                      <a:gd name="connsiteX8" fmla="*/ 439322 w 809300"/>
                      <a:gd name="connsiteY8" fmla="*/ 0 h 435225"/>
                      <a:gd name="connsiteX9" fmla="*/ 733144 w 809300"/>
                      <a:gd name="connsiteY9" fmla="*/ 0 h 435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9300" h="435225">
                        <a:moveTo>
                          <a:pt x="809300" y="435225"/>
                        </a:moveTo>
                        <a:lnTo>
                          <a:pt x="0" y="435225"/>
                        </a:lnTo>
                        <a:lnTo>
                          <a:pt x="76156" y="0"/>
                        </a:lnTo>
                        <a:lnTo>
                          <a:pt x="368300" y="0"/>
                        </a:lnTo>
                        <a:lnTo>
                          <a:pt x="368300" y="290875"/>
                        </a:lnTo>
                        <a:cubicBezTo>
                          <a:pt x="368300" y="302397"/>
                          <a:pt x="377641" y="311738"/>
                          <a:pt x="389163" y="311738"/>
                        </a:cubicBezTo>
                        <a:lnTo>
                          <a:pt x="418459" y="311738"/>
                        </a:lnTo>
                        <a:cubicBezTo>
                          <a:pt x="429981" y="311738"/>
                          <a:pt x="439322" y="302397"/>
                          <a:pt x="439322" y="290875"/>
                        </a:cubicBezTo>
                        <a:lnTo>
                          <a:pt x="439322" y="0"/>
                        </a:lnTo>
                        <a:lnTo>
                          <a:pt x="733144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09" name="四角形: 上の 2 つの角を丸める 108">
                    <a:extLst>
                      <a:ext uri="{FF2B5EF4-FFF2-40B4-BE49-F238E27FC236}">
                        <a16:creationId xmlns:a16="http://schemas.microsoft.com/office/drawing/2014/main" id="{B678C38A-46E7-A33B-BEE1-EC936C17BD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006666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9D20A956-06FF-3D91-824D-13DF80E3D08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11A6B9D0-7B25-34A4-DCEC-DA2CDA9A2E5C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EB8D66DD-4BD3-CABE-8DFC-62FA76CEDD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13" name="二等辺三角形 71">
                    <a:extLst>
                      <a:ext uri="{FF2B5EF4-FFF2-40B4-BE49-F238E27FC236}">
                        <a16:creationId xmlns:a16="http://schemas.microsoft.com/office/drawing/2014/main" id="{8D153B47-BD58-72B3-74E1-AA88C1BF7B3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2A37319D-9BE0-A9CE-8FF9-FEE09B97A72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7" name="四角形: 上の 2 つの角を丸める 130">
                  <a:extLst>
                    <a:ext uri="{FF2B5EF4-FFF2-40B4-BE49-F238E27FC236}">
                      <a16:creationId xmlns:a16="http://schemas.microsoft.com/office/drawing/2014/main" id="{45B29E25-819E-68EC-ECDA-85A20B2590EF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C1944F5-CD31-0E27-4844-9058DFD2AA7B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99" name="四角形: 上の 2 つの角を丸める 131">
                  <a:extLst>
                    <a:ext uri="{FF2B5EF4-FFF2-40B4-BE49-F238E27FC236}">
                      <a16:creationId xmlns:a16="http://schemas.microsoft.com/office/drawing/2014/main" id="{B80C8D6F-6ECE-3105-605B-FCE061B2DAAB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00" name="角丸四角形 4">
                  <a:extLst>
                    <a:ext uri="{FF2B5EF4-FFF2-40B4-BE49-F238E27FC236}">
                      <a16:creationId xmlns:a16="http://schemas.microsoft.com/office/drawing/2014/main" id="{21AF7F95-3293-D3ED-E1B6-AA364B7254B8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489BF30-C0C6-E885-830B-81E91B635771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775EA57B-40CB-1EFD-22B6-CF43D72D3049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854D5B26-AEA5-A9D9-8FDE-BD64E7179725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04" name="月 103">
                  <a:extLst>
                    <a:ext uri="{FF2B5EF4-FFF2-40B4-BE49-F238E27FC236}">
                      <a16:creationId xmlns:a16="http://schemas.microsoft.com/office/drawing/2014/main" id="{07B203F1-7893-0844-ABD8-63134C1E1DFB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2C42A2A7-1428-6B26-9BDB-51AAC857EFFD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ED09A40-5074-CF69-A2B0-5481B9D21FE4}"/>
                  </a:ext>
                </a:extLst>
              </p:cNvPr>
              <p:cNvSpPr/>
              <p:nvPr/>
            </p:nvSpPr>
            <p:spPr bwMode="auto">
              <a:xfrm>
                <a:off x="2787202" y="3638848"/>
                <a:ext cx="961476" cy="337854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4987067-41F1-C9CF-48CD-81BD5703C720}"/>
                </a:ext>
              </a:extLst>
            </p:cNvPr>
            <p:cNvSpPr/>
            <p:nvPr/>
          </p:nvSpPr>
          <p:spPr>
            <a:xfrm>
              <a:off x="3220499" y="3475788"/>
              <a:ext cx="863308" cy="496137"/>
            </a:xfrm>
            <a:custGeom>
              <a:avLst/>
              <a:gdLst>
                <a:gd name="csX0" fmla="*/ 0 w 873125"/>
                <a:gd name="csY0" fmla="*/ 368300 h 447675"/>
                <a:gd name="csX1" fmla="*/ 428625 w 873125"/>
                <a:gd name="csY1" fmla="*/ 288925 h 447675"/>
                <a:gd name="csX2" fmla="*/ 873125 w 873125"/>
                <a:gd name="csY2" fmla="*/ 447675 h 447675"/>
                <a:gd name="csX3" fmla="*/ 596900 w 873125"/>
                <a:gd name="csY3" fmla="*/ 0 h 447675"/>
                <a:gd name="csX4" fmla="*/ 190500 w 873125"/>
                <a:gd name="csY4" fmla="*/ 82550 h 447675"/>
                <a:gd name="csX5" fmla="*/ 0 w 873125"/>
                <a:gd name="csY5" fmla="*/ 368300 h 447675"/>
                <a:gd name="csX0" fmla="*/ 0 w 873125"/>
                <a:gd name="csY0" fmla="*/ 352425 h 431800"/>
                <a:gd name="csX1" fmla="*/ 428625 w 873125"/>
                <a:gd name="csY1" fmla="*/ 273050 h 431800"/>
                <a:gd name="csX2" fmla="*/ 873125 w 873125"/>
                <a:gd name="csY2" fmla="*/ 431800 h 431800"/>
                <a:gd name="csX3" fmla="*/ 654050 w 873125"/>
                <a:gd name="csY3" fmla="*/ 0 h 431800"/>
                <a:gd name="csX4" fmla="*/ 190500 w 873125"/>
                <a:gd name="csY4" fmla="*/ 66675 h 431800"/>
                <a:gd name="csX5" fmla="*/ 0 w 873125"/>
                <a:gd name="csY5" fmla="*/ 352425 h 431800"/>
                <a:gd name="csX0" fmla="*/ 0 w 873125"/>
                <a:gd name="csY0" fmla="*/ 368800 h 448175"/>
                <a:gd name="csX1" fmla="*/ 428625 w 873125"/>
                <a:gd name="csY1" fmla="*/ 289425 h 448175"/>
                <a:gd name="csX2" fmla="*/ 873125 w 873125"/>
                <a:gd name="csY2" fmla="*/ 448175 h 448175"/>
                <a:gd name="csX3" fmla="*/ 654050 w 873125"/>
                <a:gd name="csY3" fmla="*/ 16375 h 448175"/>
                <a:gd name="csX4" fmla="*/ 190500 w 873125"/>
                <a:gd name="csY4" fmla="*/ 83050 h 448175"/>
                <a:gd name="csX5" fmla="*/ 0 w 873125"/>
                <a:gd name="csY5" fmla="*/ 368800 h 448175"/>
                <a:gd name="csX0" fmla="*/ 0 w 873125"/>
                <a:gd name="csY0" fmla="*/ 376094 h 455469"/>
                <a:gd name="csX1" fmla="*/ 428625 w 873125"/>
                <a:gd name="csY1" fmla="*/ 296719 h 455469"/>
                <a:gd name="csX2" fmla="*/ 873125 w 873125"/>
                <a:gd name="csY2" fmla="*/ 455469 h 455469"/>
                <a:gd name="csX3" fmla="*/ 654050 w 873125"/>
                <a:gd name="csY3" fmla="*/ 23669 h 455469"/>
                <a:gd name="csX4" fmla="*/ 190500 w 873125"/>
                <a:gd name="csY4" fmla="*/ 90344 h 455469"/>
                <a:gd name="csX5" fmla="*/ 0 w 873125"/>
                <a:gd name="csY5" fmla="*/ 376094 h 455469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9257 w 866507"/>
                <a:gd name="csY0" fmla="*/ 445453 h 454978"/>
                <a:gd name="csX1" fmla="*/ 422007 w 866507"/>
                <a:gd name="csY1" fmla="*/ 296228 h 454978"/>
                <a:gd name="csX2" fmla="*/ 866507 w 866507"/>
                <a:gd name="csY2" fmla="*/ 454978 h 454978"/>
                <a:gd name="csX3" fmla="*/ 647432 w 866507"/>
                <a:gd name="csY3" fmla="*/ 23178 h 454978"/>
                <a:gd name="csX4" fmla="*/ 183882 w 866507"/>
                <a:gd name="csY4" fmla="*/ 89853 h 454978"/>
                <a:gd name="csX5" fmla="*/ 9257 w 866507"/>
                <a:gd name="csY5" fmla="*/ 445453 h 454978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0 w 857250"/>
                <a:gd name="csY0" fmla="*/ 440285 h 449810"/>
                <a:gd name="csX1" fmla="*/ 412750 w 857250"/>
                <a:gd name="csY1" fmla="*/ 291060 h 449810"/>
                <a:gd name="csX2" fmla="*/ 857250 w 857250"/>
                <a:gd name="csY2" fmla="*/ 449810 h 449810"/>
                <a:gd name="csX3" fmla="*/ 711200 w 857250"/>
                <a:gd name="csY3" fmla="*/ 24360 h 449810"/>
                <a:gd name="csX4" fmla="*/ 174625 w 857250"/>
                <a:gd name="csY4" fmla="*/ 84685 h 449810"/>
                <a:gd name="csX5" fmla="*/ 0 w 857250"/>
                <a:gd name="csY5" fmla="*/ 440285 h 449810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37209 h 472134"/>
                <a:gd name="csX1" fmla="*/ 412750 w 860425"/>
                <a:gd name="csY1" fmla="*/ 287984 h 472134"/>
                <a:gd name="csX2" fmla="*/ 860425 w 860425"/>
                <a:gd name="csY2" fmla="*/ 472134 h 472134"/>
                <a:gd name="csX3" fmla="*/ 758825 w 860425"/>
                <a:gd name="csY3" fmla="*/ 30809 h 472134"/>
                <a:gd name="csX4" fmla="*/ 174625 w 860425"/>
                <a:gd name="csY4" fmla="*/ 81609 h 472134"/>
                <a:gd name="csX5" fmla="*/ 0 w 860425"/>
                <a:gd name="csY5" fmla="*/ 437209 h 472134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44550"/>
                <a:gd name="csY0" fmla="*/ 437095 h 478370"/>
                <a:gd name="csX1" fmla="*/ 412750 w 844550"/>
                <a:gd name="csY1" fmla="*/ 287870 h 478370"/>
                <a:gd name="csX2" fmla="*/ 844550 w 844550"/>
                <a:gd name="csY2" fmla="*/ 478370 h 478370"/>
                <a:gd name="csX3" fmla="*/ 758825 w 844550"/>
                <a:gd name="csY3" fmla="*/ 30695 h 478370"/>
                <a:gd name="csX4" fmla="*/ 174625 w 844550"/>
                <a:gd name="csY4" fmla="*/ 81495 h 478370"/>
                <a:gd name="csX5" fmla="*/ 0 w 844550"/>
                <a:gd name="csY5" fmla="*/ 437095 h 478370"/>
                <a:gd name="csX0" fmla="*/ 0 w 855265"/>
                <a:gd name="csY0" fmla="*/ 437095 h 478370"/>
                <a:gd name="csX1" fmla="*/ 412750 w 855265"/>
                <a:gd name="csY1" fmla="*/ 287870 h 478370"/>
                <a:gd name="csX2" fmla="*/ 844550 w 855265"/>
                <a:gd name="csY2" fmla="*/ 478370 h 478370"/>
                <a:gd name="csX3" fmla="*/ 758825 w 855265"/>
                <a:gd name="csY3" fmla="*/ 30695 h 478370"/>
                <a:gd name="csX4" fmla="*/ 174625 w 855265"/>
                <a:gd name="csY4" fmla="*/ 81495 h 478370"/>
                <a:gd name="csX5" fmla="*/ 0 w 855265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36216"/>
                <a:gd name="csY0" fmla="*/ 461226 h 473926"/>
                <a:gd name="csX1" fmla="*/ 390525 w 836216"/>
                <a:gd name="csY1" fmla="*/ 283426 h 473926"/>
                <a:gd name="csX2" fmla="*/ 822325 w 836216"/>
                <a:gd name="csY2" fmla="*/ 473926 h 473926"/>
                <a:gd name="csX3" fmla="*/ 736600 w 836216"/>
                <a:gd name="csY3" fmla="*/ 26251 h 473926"/>
                <a:gd name="csX4" fmla="*/ 152400 w 836216"/>
                <a:gd name="csY4" fmla="*/ 77051 h 473926"/>
                <a:gd name="csX5" fmla="*/ 0 w 836216"/>
                <a:gd name="csY5" fmla="*/ 461226 h 473926"/>
                <a:gd name="csX0" fmla="*/ 13411 w 849627"/>
                <a:gd name="csY0" fmla="*/ 461226 h 473926"/>
                <a:gd name="csX1" fmla="*/ 403936 w 849627"/>
                <a:gd name="csY1" fmla="*/ 283426 h 473926"/>
                <a:gd name="csX2" fmla="*/ 835736 w 849627"/>
                <a:gd name="csY2" fmla="*/ 473926 h 473926"/>
                <a:gd name="csX3" fmla="*/ 750011 w 849627"/>
                <a:gd name="csY3" fmla="*/ 26251 h 473926"/>
                <a:gd name="csX4" fmla="*/ 165811 w 849627"/>
                <a:gd name="csY4" fmla="*/ 77051 h 473926"/>
                <a:gd name="csX5" fmla="*/ 13411 w 849627"/>
                <a:gd name="csY5" fmla="*/ 461226 h 473926"/>
                <a:gd name="csX0" fmla="*/ 13411 w 849627"/>
                <a:gd name="csY0" fmla="*/ 464387 h 477087"/>
                <a:gd name="csX1" fmla="*/ 403936 w 849627"/>
                <a:gd name="csY1" fmla="*/ 286587 h 477087"/>
                <a:gd name="csX2" fmla="*/ 835736 w 849627"/>
                <a:gd name="csY2" fmla="*/ 477087 h 477087"/>
                <a:gd name="csX3" fmla="*/ 750011 w 849627"/>
                <a:gd name="csY3" fmla="*/ 29412 h 477087"/>
                <a:gd name="csX4" fmla="*/ 165811 w 849627"/>
                <a:gd name="csY4" fmla="*/ 80212 h 477087"/>
                <a:gd name="csX5" fmla="*/ 13411 w 849627"/>
                <a:gd name="csY5" fmla="*/ 464387 h 47708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3308"/>
                <a:gd name="csY0" fmla="*/ 496137 h 496137"/>
                <a:gd name="csX1" fmla="*/ 421227 w 863308"/>
                <a:gd name="csY1" fmla="*/ 286587 h 496137"/>
                <a:gd name="csX2" fmla="*/ 853027 w 863308"/>
                <a:gd name="csY2" fmla="*/ 477087 h 496137"/>
                <a:gd name="csX3" fmla="*/ 767302 w 863308"/>
                <a:gd name="csY3" fmla="*/ 29412 h 496137"/>
                <a:gd name="csX4" fmla="*/ 183102 w 863308"/>
                <a:gd name="csY4" fmla="*/ 80212 h 496137"/>
                <a:gd name="csX5" fmla="*/ 11652 w 863308"/>
                <a:gd name="csY5" fmla="*/ 496137 h 4961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3308" h="496137">
                  <a:moveTo>
                    <a:pt x="11652" y="496137"/>
                  </a:moveTo>
                  <a:cubicBezTo>
                    <a:pt x="117485" y="392420"/>
                    <a:pt x="280998" y="289762"/>
                    <a:pt x="421227" y="286587"/>
                  </a:cubicBezTo>
                  <a:cubicBezTo>
                    <a:pt x="605906" y="283412"/>
                    <a:pt x="738727" y="380779"/>
                    <a:pt x="853027" y="477087"/>
                  </a:cubicBezTo>
                  <a:cubicBezTo>
                    <a:pt x="881602" y="349029"/>
                    <a:pt x="849852" y="91324"/>
                    <a:pt x="767302" y="29412"/>
                  </a:cubicBezTo>
                  <a:cubicBezTo>
                    <a:pt x="570452" y="-22975"/>
                    <a:pt x="318569" y="-4984"/>
                    <a:pt x="183102" y="80212"/>
                  </a:cubicBezTo>
                  <a:cubicBezTo>
                    <a:pt x="60335" y="152708"/>
                    <a:pt x="-33856" y="329979"/>
                    <a:pt x="11652" y="49613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175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FA377B1A-FE68-54C4-12B5-D8EB23C3DB88}"/>
                </a:ext>
              </a:extLst>
            </p:cNvPr>
            <p:cNvSpPr/>
            <p:nvPr/>
          </p:nvSpPr>
          <p:spPr>
            <a:xfrm>
              <a:off x="976960" y="361326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FDA1B718-B32D-029B-629B-BD0484322101}"/>
                </a:ext>
              </a:extLst>
            </p:cNvPr>
            <p:cNvSpPr/>
            <p:nvPr/>
          </p:nvSpPr>
          <p:spPr>
            <a:xfrm>
              <a:off x="538810" y="389901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541438D0-9ADA-350C-CD15-909FCF5BFF20}"/>
                </a:ext>
              </a:extLst>
            </p:cNvPr>
            <p:cNvSpPr/>
            <p:nvPr/>
          </p:nvSpPr>
          <p:spPr>
            <a:xfrm>
              <a:off x="1243043" y="3276673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04D83A40-E4BD-1100-2F71-96C94ED49F99}"/>
                </a:ext>
              </a:extLst>
            </p:cNvPr>
            <p:cNvSpPr/>
            <p:nvPr/>
          </p:nvSpPr>
          <p:spPr>
            <a:xfrm>
              <a:off x="1626209" y="35660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C21A2651-1EFF-48EB-0781-E507D6E80B3C}"/>
                </a:ext>
              </a:extLst>
            </p:cNvPr>
            <p:cNvSpPr/>
            <p:nvPr/>
          </p:nvSpPr>
          <p:spPr>
            <a:xfrm>
              <a:off x="435584" y="453286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B70BB5B0-A521-2155-079D-B43D75EEC159}"/>
                </a:ext>
              </a:extLst>
            </p:cNvPr>
            <p:cNvSpPr/>
            <p:nvPr/>
          </p:nvSpPr>
          <p:spPr>
            <a:xfrm>
              <a:off x="440346" y="342796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A3898780-162E-D4FC-AEC5-622F86A606A5}"/>
                </a:ext>
              </a:extLst>
            </p:cNvPr>
            <p:cNvSpPr/>
            <p:nvPr/>
          </p:nvSpPr>
          <p:spPr>
            <a:xfrm>
              <a:off x="2616809" y="3285090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F5B3A6D5-AEA1-784F-EE8A-7E9B72BBB847}"/>
                </a:ext>
              </a:extLst>
            </p:cNvPr>
            <p:cNvSpPr/>
            <p:nvPr/>
          </p:nvSpPr>
          <p:spPr>
            <a:xfrm>
              <a:off x="2931134" y="352321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711CB9D-122C-65BD-B2B1-33822FFD3E68}"/>
              </a:ext>
            </a:extLst>
          </p:cNvPr>
          <p:cNvSpPr txBox="1"/>
          <p:nvPr/>
        </p:nvSpPr>
        <p:spPr>
          <a:xfrm rot="5400000">
            <a:off x="593927" y="3560686"/>
            <a:ext cx="8829115" cy="27846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冬はバッテリー上がりに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A5DEA4-AE14-89B5-C25E-03EF578F7BBA}"/>
              </a:ext>
            </a:extLst>
          </p:cNvPr>
          <p:cNvSpPr txBox="1"/>
          <p:nvPr/>
        </p:nvSpPr>
        <p:spPr>
          <a:xfrm>
            <a:off x="479221" y="538443"/>
            <a:ext cx="2769989" cy="65707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寒い時期は、車やバイクのバッテリーが弱りやすくなります。</a:t>
            </a: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長期間使用していない場合や短距離走行が多い場合は、特にご注意ください。</a:t>
            </a: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トラブル防止のため、定期的な運転・点検へのご協力をお願いいたします。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47B3E00-B61B-8026-A34B-C94CD8438DA5}"/>
              </a:ext>
            </a:extLst>
          </p:cNvPr>
          <p:cNvGrpSpPr/>
          <p:nvPr/>
        </p:nvGrpSpPr>
        <p:grpSpPr>
          <a:xfrm>
            <a:off x="683695" y="7231045"/>
            <a:ext cx="3729668" cy="2256740"/>
            <a:chOff x="4756010" y="3759705"/>
            <a:chExt cx="2658428" cy="160855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C63B150-8942-554D-6F87-04224DD95382}"/>
                </a:ext>
              </a:extLst>
            </p:cNvPr>
            <p:cNvGrpSpPr/>
            <p:nvPr/>
          </p:nvGrpSpPr>
          <p:grpSpPr>
            <a:xfrm>
              <a:off x="5039266" y="3759705"/>
              <a:ext cx="2094671" cy="1606355"/>
              <a:chOff x="5039266" y="3759705"/>
              <a:chExt cx="2094671" cy="1606355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8BE56AE-EFC4-89E7-5B3D-7604B426C01C}"/>
                  </a:ext>
                </a:extLst>
              </p:cNvPr>
              <p:cNvGrpSpPr/>
              <p:nvPr/>
            </p:nvGrpSpPr>
            <p:grpSpPr>
              <a:xfrm>
                <a:off x="5039266" y="3950684"/>
                <a:ext cx="2094671" cy="1415376"/>
                <a:chOff x="937781" y="4230762"/>
                <a:chExt cx="2094671" cy="1415376"/>
              </a:xfrm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E29B0D4-F378-3347-7C4B-AE0699BC6D65}"/>
                    </a:ext>
                  </a:extLst>
                </p:cNvPr>
                <p:cNvSpPr/>
                <p:nvPr/>
              </p:nvSpPr>
              <p:spPr bwMode="auto">
                <a:xfrm>
                  <a:off x="1573680" y="4230762"/>
                  <a:ext cx="1062710" cy="182321"/>
                </a:xfrm>
                <a:custGeom>
                  <a:avLst/>
                  <a:gdLst>
                    <a:gd name="connsiteX0" fmla="*/ 532471 w 1062710"/>
                    <a:gd name="connsiteY0" fmla="*/ 0 h 182321"/>
                    <a:gd name="connsiteX1" fmla="*/ 767950 w 1062710"/>
                    <a:gd name="connsiteY1" fmla="*/ 44008 h 182321"/>
                    <a:gd name="connsiteX2" fmla="*/ 815353 w 1062710"/>
                    <a:gd name="connsiteY2" fmla="*/ 75730 h 182321"/>
                    <a:gd name="connsiteX3" fmla="*/ 871713 w 1062710"/>
                    <a:gd name="connsiteY3" fmla="*/ 80864 h 182321"/>
                    <a:gd name="connsiteX4" fmla="*/ 1060132 w 1062710"/>
                    <a:gd name="connsiteY4" fmla="*/ 174628 h 182321"/>
                    <a:gd name="connsiteX5" fmla="*/ 1062710 w 1062710"/>
                    <a:gd name="connsiteY5" fmla="*/ 182321 h 182321"/>
                    <a:gd name="connsiteX6" fmla="*/ 0 w 1062710"/>
                    <a:gd name="connsiteY6" fmla="*/ 182321 h 182321"/>
                    <a:gd name="connsiteX7" fmla="*/ 2578 w 1062710"/>
                    <a:gd name="connsiteY7" fmla="*/ 174628 h 182321"/>
                    <a:gd name="connsiteX8" fmla="*/ 190998 w 1062710"/>
                    <a:gd name="connsiteY8" fmla="*/ 80864 h 182321"/>
                    <a:gd name="connsiteX9" fmla="*/ 249940 w 1062710"/>
                    <a:gd name="connsiteY9" fmla="*/ 75495 h 182321"/>
                    <a:gd name="connsiteX10" fmla="*/ 296992 w 1062710"/>
                    <a:gd name="connsiteY10" fmla="*/ 44008 h 182321"/>
                    <a:gd name="connsiteX11" fmla="*/ 532471 w 1062710"/>
                    <a:gd name="connsiteY11" fmla="*/ 0 h 182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62710" h="182321">
                      <a:moveTo>
                        <a:pt x="532471" y="0"/>
                      </a:moveTo>
                      <a:cubicBezTo>
                        <a:pt x="624431" y="0"/>
                        <a:pt x="707686" y="16818"/>
                        <a:pt x="767950" y="44008"/>
                      </a:cubicBezTo>
                      <a:lnTo>
                        <a:pt x="815353" y="75730"/>
                      </a:lnTo>
                      <a:lnTo>
                        <a:pt x="871713" y="80864"/>
                      </a:lnTo>
                      <a:cubicBezTo>
                        <a:pt x="961356" y="97971"/>
                        <a:pt x="1030942" y="132285"/>
                        <a:pt x="1060132" y="174628"/>
                      </a:cubicBezTo>
                      <a:lnTo>
                        <a:pt x="1062710" y="182321"/>
                      </a:lnTo>
                      <a:lnTo>
                        <a:pt x="0" y="182321"/>
                      </a:lnTo>
                      <a:lnTo>
                        <a:pt x="2578" y="174628"/>
                      </a:lnTo>
                      <a:cubicBezTo>
                        <a:pt x="31769" y="132285"/>
                        <a:pt x="101355" y="97971"/>
                        <a:pt x="190998" y="80864"/>
                      </a:cubicBezTo>
                      <a:lnTo>
                        <a:pt x="249940" y="75495"/>
                      </a:lnTo>
                      <a:lnTo>
                        <a:pt x="296992" y="44008"/>
                      </a:lnTo>
                      <a:cubicBezTo>
                        <a:pt x="357256" y="16818"/>
                        <a:pt x="440510" y="0"/>
                        <a:pt x="5324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3102537F-6576-B3C8-AB8A-D46453B96422}"/>
                    </a:ext>
                  </a:extLst>
                </p:cNvPr>
                <p:cNvSpPr/>
                <p:nvPr/>
              </p:nvSpPr>
              <p:spPr bwMode="auto">
                <a:xfrm>
                  <a:off x="1083845" y="4728142"/>
                  <a:ext cx="362833" cy="216020"/>
                </a:xfrm>
                <a:custGeom>
                  <a:avLst/>
                  <a:gdLst>
                    <a:gd name="connsiteX0" fmla="*/ 362833 w 362833"/>
                    <a:gd name="connsiteY0" fmla="*/ 0 h 216020"/>
                    <a:gd name="connsiteX1" fmla="*/ 310124 w 362833"/>
                    <a:gd name="connsiteY1" fmla="*/ 210833 h 216020"/>
                    <a:gd name="connsiteX2" fmla="*/ 25693 w 362833"/>
                    <a:gd name="connsiteY2" fmla="*/ 210833 h 216020"/>
                    <a:gd name="connsiteX3" fmla="*/ 0 w 362833"/>
                    <a:gd name="connsiteY3" fmla="*/ 216020 h 216020"/>
                    <a:gd name="connsiteX4" fmla="*/ 9917 w 362833"/>
                    <a:gd name="connsiteY4" fmla="*/ 173044 h 216020"/>
                    <a:gd name="connsiteX5" fmla="*/ 139663 w 362833"/>
                    <a:gd name="connsiteY5" fmla="*/ 79280 h 216020"/>
                    <a:gd name="connsiteX6" fmla="*/ 180251 w 362833"/>
                    <a:gd name="connsiteY6" fmla="*/ 73911 h 216020"/>
                    <a:gd name="connsiteX7" fmla="*/ 212651 w 362833"/>
                    <a:gd name="connsiteY7" fmla="*/ 42424 h 216020"/>
                    <a:gd name="connsiteX8" fmla="*/ 285542 w 362833"/>
                    <a:gd name="connsiteY8" fmla="*/ 10224 h 216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2833" h="216020">
                      <a:moveTo>
                        <a:pt x="362833" y="0"/>
                      </a:moveTo>
                      <a:lnTo>
                        <a:pt x="310124" y="210833"/>
                      </a:lnTo>
                      <a:lnTo>
                        <a:pt x="25693" y="210833"/>
                      </a:lnTo>
                      <a:lnTo>
                        <a:pt x="0" y="216020"/>
                      </a:lnTo>
                      <a:lnTo>
                        <a:pt x="9917" y="173044"/>
                      </a:lnTo>
                      <a:cubicBezTo>
                        <a:pt x="30017" y="130701"/>
                        <a:pt x="77935" y="96387"/>
                        <a:pt x="139663" y="79280"/>
                      </a:cubicBezTo>
                      <a:lnTo>
                        <a:pt x="180251" y="73911"/>
                      </a:lnTo>
                      <a:lnTo>
                        <a:pt x="212651" y="42424"/>
                      </a:lnTo>
                      <a:cubicBezTo>
                        <a:pt x="233400" y="28829"/>
                        <a:pt x="258107" y="17827"/>
                        <a:pt x="285542" y="1022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8E0D817-B7F6-460A-C488-50570B7B0A4D}"/>
                    </a:ext>
                  </a:extLst>
                </p:cNvPr>
                <p:cNvGrpSpPr/>
                <p:nvPr/>
              </p:nvGrpSpPr>
              <p:grpSpPr>
                <a:xfrm>
                  <a:off x="937781" y="4404415"/>
                  <a:ext cx="2094671" cy="1241723"/>
                  <a:chOff x="2632036" y="2220315"/>
                  <a:chExt cx="2222646" cy="1317587"/>
                </a:xfrm>
              </p:grpSpPr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5ABF553F-5093-BB10-A161-67A3CAEC73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6885" y="2257425"/>
                    <a:ext cx="1439402" cy="576263"/>
                  </a:xfrm>
                  <a:prstGeom prst="trapezoid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7699AC68-4F03-AB9F-E11F-BF28F39607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57040" y="3029444"/>
                    <a:ext cx="508460" cy="5084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554D2C23-8BFE-EF61-765B-3405CB82B1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51653" y="3124057"/>
                    <a:ext cx="319234" cy="319232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DD97F0C9-CD99-2552-A5A9-C924115766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1490" y="3029444"/>
                    <a:ext cx="508460" cy="5084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AD25A9C1-2BB2-A3CE-0FC8-194A3A7DA9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6103" y="3124057"/>
                    <a:ext cx="319234" cy="319232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2609C8AB-6F54-777D-8E9C-AD6B708441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2036" y="2220315"/>
                    <a:ext cx="2222646" cy="1125569"/>
                  </a:xfrm>
                  <a:custGeom>
                    <a:avLst/>
                    <a:gdLst>
                      <a:gd name="connsiteX0" fmla="*/ 1313008 w 2222646"/>
                      <a:gd name="connsiteY0" fmla="*/ 84525 h 1125569"/>
                      <a:gd name="connsiteX1" fmla="*/ 1313008 w 2222646"/>
                      <a:gd name="connsiteY1" fmla="*/ 564957 h 1125569"/>
                      <a:gd name="connsiteX2" fmla="*/ 1895300 w 2222646"/>
                      <a:gd name="connsiteY2" fmla="*/ 564957 h 1125569"/>
                      <a:gd name="connsiteX3" fmla="*/ 1775192 w 2222646"/>
                      <a:gd name="connsiteY3" fmla="*/ 84525 h 1125569"/>
                      <a:gd name="connsiteX4" fmla="*/ 703615 w 2222646"/>
                      <a:gd name="connsiteY4" fmla="*/ 84525 h 1125569"/>
                      <a:gd name="connsiteX5" fmla="*/ 583507 w 2222646"/>
                      <a:gd name="connsiteY5" fmla="*/ 564957 h 1125569"/>
                      <a:gd name="connsiteX6" fmla="*/ 1193746 w 2222646"/>
                      <a:gd name="connsiteY6" fmla="*/ 564957 h 1125569"/>
                      <a:gd name="connsiteX7" fmla="*/ 1193746 w 2222646"/>
                      <a:gd name="connsiteY7" fmla="*/ 84525 h 1125569"/>
                      <a:gd name="connsiteX8" fmla="*/ 618992 w 2222646"/>
                      <a:gd name="connsiteY8" fmla="*/ 0 h 1125569"/>
                      <a:gd name="connsiteX9" fmla="*/ 1859814 w 2222646"/>
                      <a:gd name="connsiteY9" fmla="*/ 0 h 1125569"/>
                      <a:gd name="connsiteX10" fmla="*/ 2001053 w 2222646"/>
                      <a:gd name="connsiteY10" fmla="*/ 564957 h 1125569"/>
                      <a:gd name="connsiteX11" fmla="*/ 2029324 w 2222646"/>
                      <a:gd name="connsiteY11" fmla="*/ 564957 h 1125569"/>
                      <a:gd name="connsiteX12" fmla="*/ 2170389 w 2222646"/>
                      <a:gd name="connsiteY12" fmla="*/ 706022 h 1125569"/>
                      <a:gd name="connsiteX13" fmla="*/ 2170389 w 2222646"/>
                      <a:gd name="connsiteY13" fmla="*/ 944882 h 1125569"/>
                      <a:gd name="connsiteX14" fmla="*/ 2174739 w 2222646"/>
                      <a:gd name="connsiteY14" fmla="*/ 944882 h 1125569"/>
                      <a:gd name="connsiteX15" fmla="*/ 2222646 w 2222646"/>
                      <a:gd name="connsiteY15" fmla="*/ 992789 h 1125569"/>
                      <a:gd name="connsiteX16" fmla="*/ 2222646 w 2222646"/>
                      <a:gd name="connsiteY16" fmla="*/ 1106160 h 1125569"/>
                      <a:gd name="connsiteX17" fmla="*/ 2203237 w 2222646"/>
                      <a:gd name="connsiteY17" fmla="*/ 1125569 h 1125569"/>
                      <a:gd name="connsiteX18" fmla="*/ 2036699 w 2222646"/>
                      <a:gd name="connsiteY18" fmla="*/ 1125569 h 1125569"/>
                      <a:gd name="connsiteX19" fmla="*/ 2042691 w 2222646"/>
                      <a:gd name="connsiteY19" fmla="*/ 1095888 h 1125569"/>
                      <a:gd name="connsiteX20" fmla="*/ 1793684 w 2222646"/>
                      <a:gd name="connsiteY20" fmla="*/ 846882 h 1125569"/>
                      <a:gd name="connsiteX21" fmla="*/ 1544677 w 2222646"/>
                      <a:gd name="connsiteY21" fmla="*/ 1095888 h 1125569"/>
                      <a:gd name="connsiteX22" fmla="*/ 1550669 w 2222646"/>
                      <a:gd name="connsiteY22" fmla="*/ 1125569 h 1125569"/>
                      <a:gd name="connsiteX23" fmla="*/ 722249 w 2222646"/>
                      <a:gd name="connsiteY23" fmla="*/ 1125569 h 1125569"/>
                      <a:gd name="connsiteX24" fmla="*/ 728241 w 2222646"/>
                      <a:gd name="connsiteY24" fmla="*/ 1095888 h 1125569"/>
                      <a:gd name="connsiteX25" fmla="*/ 479234 w 2222646"/>
                      <a:gd name="connsiteY25" fmla="*/ 846882 h 1125569"/>
                      <a:gd name="connsiteX26" fmla="*/ 230227 w 2222646"/>
                      <a:gd name="connsiteY26" fmla="*/ 1095888 h 1125569"/>
                      <a:gd name="connsiteX27" fmla="*/ 236219 w 2222646"/>
                      <a:gd name="connsiteY27" fmla="*/ 1125569 h 1125569"/>
                      <a:gd name="connsiteX28" fmla="*/ 19409 w 2222646"/>
                      <a:gd name="connsiteY28" fmla="*/ 1125569 h 1125569"/>
                      <a:gd name="connsiteX29" fmla="*/ 0 w 2222646"/>
                      <a:gd name="connsiteY29" fmla="*/ 1106160 h 1125569"/>
                      <a:gd name="connsiteX30" fmla="*/ 0 w 2222646"/>
                      <a:gd name="connsiteY30" fmla="*/ 992789 h 1125569"/>
                      <a:gd name="connsiteX31" fmla="*/ 47907 w 2222646"/>
                      <a:gd name="connsiteY31" fmla="*/ 944882 h 1125569"/>
                      <a:gd name="connsiteX32" fmla="*/ 52257 w 2222646"/>
                      <a:gd name="connsiteY32" fmla="*/ 944882 h 1125569"/>
                      <a:gd name="connsiteX33" fmla="*/ 52257 w 2222646"/>
                      <a:gd name="connsiteY33" fmla="*/ 706022 h 1125569"/>
                      <a:gd name="connsiteX34" fmla="*/ 193322 w 2222646"/>
                      <a:gd name="connsiteY34" fmla="*/ 564957 h 1125569"/>
                      <a:gd name="connsiteX35" fmla="*/ 477753 w 2222646"/>
                      <a:gd name="connsiteY35" fmla="*/ 564957 h 11255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222646" h="1125569">
                        <a:moveTo>
                          <a:pt x="1313008" y="84525"/>
                        </a:moveTo>
                        <a:lnTo>
                          <a:pt x="1313008" y="564957"/>
                        </a:lnTo>
                        <a:lnTo>
                          <a:pt x="1895300" y="564957"/>
                        </a:lnTo>
                        <a:lnTo>
                          <a:pt x="1775192" y="84525"/>
                        </a:lnTo>
                        <a:close/>
                        <a:moveTo>
                          <a:pt x="703615" y="84525"/>
                        </a:moveTo>
                        <a:lnTo>
                          <a:pt x="583507" y="564957"/>
                        </a:lnTo>
                        <a:lnTo>
                          <a:pt x="1193746" y="564957"/>
                        </a:lnTo>
                        <a:lnTo>
                          <a:pt x="1193746" y="84525"/>
                        </a:lnTo>
                        <a:close/>
                        <a:moveTo>
                          <a:pt x="618992" y="0"/>
                        </a:moveTo>
                        <a:lnTo>
                          <a:pt x="1859814" y="0"/>
                        </a:lnTo>
                        <a:lnTo>
                          <a:pt x="2001053" y="564957"/>
                        </a:lnTo>
                        <a:lnTo>
                          <a:pt x="2029324" y="564957"/>
                        </a:lnTo>
                        <a:cubicBezTo>
                          <a:pt x="2107232" y="564957"/>
                          <a:pt x="2170389" y="628114"/>
                          <a:pt x="2170389" y="706022"/>
                        </a:cubicBezTo>
                        <a:lnTo>
                          <a:pt x="2170389" y="944882"/>
                        </a:lnTo>
                        <a:lnTo>
                          <a:pt x="2174739" y="944882"/>
                        </a:lnTo>
                        <a:cubicBezTo>
                          <a:pt x="2201197" y="944882"/>
                          <a:pt x="2222646" y="966331"/>
                          <a:pt x="2222646" y="992789"/>
                        </a:cubicBezTo>
                        <a:lnTo>
                          <a:pt x="2222646" y="1106160"/>
                        </a:lnTo>
                        <a:cubicBezTo>
                          <a:pt x="2222646" y="1116879"/>
                          <a:pt x="2213956" y="1125569"/>
                          <a:pt x="2203237" y="1125569"/>
                        </a:cubicBezTo>
                        <a:lnTo>
                          <a:pt x="2036699" y="1125569"/>
                        </a:lnTo>
                        <a:lnTo>
                          <a:pt x="2042691" y="1095888"/>
                        </a:lnTo>
                        <a:cubicBezTo>
                          <a:pt x="2042691" y="958366"/>
                          <a:pt x="1931207" y="846882"/>
                          <a:pt x="1793684" y="846882"/>
                        </a:cubicBezTo>
                        <a:cubicBezTo>
                          <a:pt x="1656161" y="846882"/>
                          <a:pt x="1544677" y="958366"/>
                          <a:pt x="1544677" y="1095888"/>
                        </a:cubicBezTo>
                        <a:lnTo>
                          <a:pt x="1550669" y="1125569"/>
                        </a:lnTo>
                        <a:lnTo>
                          <a:pt x="722249" y="1125569"/>
                        </a:lnTo>
                        <a:lnTo>
                          <a:pt x="728241" y="1095888"/>
                        </a:lnTo>
                        <a:cubicBezTo>
                          <a:pt x="728241" y="958366"/>
                          <a:pt x="616757" y="846882"/>
                          <a:pt x="479234" y="846882"/>
                        </a:cubicBezTo>
                        <a:cubicBezTo>
                          <a:pt x="341711" y="846882"/>
                          <a:pt x="230227" y="958366"/>
                          <a:pt x="230227" y="1095888"/>
                        </a:cubicBezTo>
                        <a:lnTo>
                          <a:pt x="236219" y="1125569"/>
                        </a:lnTo>
                        <a:lnTo>
                          <a:pt x="19409" y="1125569"/>
                        </a:lnTo>
                        <a:cubicBezTo>
                          <a:pt x="8690" y="1125569"/>
                          <a:pt x="0" y="1116879"/>
                          <a:pt x="0" y="1106160"/>
                        </a:cubicBezTo>
                        <a:lnTo>
                          <a:pt x="0" y="992789"/>
                        </a:lnTo>
                        <a:cubicBezTo>
                          <a:pt x="0" y="966331"/>
                          <a:pt x="21449" y="944882"/>
                          <a:pt x="47907" y="944882"/>
                        </a:cubicBezTo>
                        <a:lnTo>
                          <a:pt x="52257" y="944882"/>
                        </a:lnTo>
                        <a:lnTo>
                          <a:pt x="52257" y="706022"/>
                        </a:lnTo>
                        <a:cubicBezTo>
                          <a:pt x="52257" y="628114"/>
                          <a:pt x="115414" y="564957"/>
                          <a:pt x="193322" y="564957"/>
                        </a:cubicBezTo>
                        <a:lnTo>
                          <a:pt x="477753" y="564957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四角形: 上の 2 つの角を丸める 41">
                    <a:extLst>
                      <a:ext uri="{FF2B5EF4-FFF2-40B4-BE49-F238E27FC236}">
                        <a16:creationId xmlns:a16="http://schemas.microsoft.com/office/drawing/2014/main" id="{EF91D528-DC52-6AAF-08BE-C37478ADB0C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152859" y="2664341"/>
                    <a:ext cx="192603" cy="135015"/>
                  </a:xfrm>
                  <a:prstGeom prst="round2SameRect">
                    <a:avLst>
                      <a:gd name="adj1" fmla="val 50000"/>
                      <a:gd name="adj2" fmla="val 24692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E2818AEF-F40C-171B-36F7-77E4507D5F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6324" y="2910597"/>
                    <a:ext cx="179453" cy="51294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F6D64A2D-FDCF-DDE2-9BCE-0A9A078842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3713" y="2865537"/>
                    <a:ext cx="63053" cy="226988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BB6884E-49E4-AB83-9565-3BADEEF0E604}"/>
                  </a:ext>
                </a:extLst>
              </p:cNvPr>
              <p:cNvGrpSpPr/>
              <p:nvPr/>
            </p:nvGrpSpPr>
            <p:grpSpPr>
              <a:xfrm>
                <a:off x="5059327" y="3759705"/>
                <a:ext cx="439994" cy="628805"/>
                <a:chOff x="5059327" y="3759705"/>
                <a:chExt cx="439994" cy="628805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E0A7DBCD-D91A-9EF2-27CF-729AB8BB51C2}"/>
                    </a:ext>
                  </a:extLst>
                </p:cNvPr>
                <p:cNvSpPr/>
                <p:nvPr/>
              </p:nvSpPr>
              <p:spPr>
                <a:xfrm>
                  <a:off x="5383177" y="3759705"/>
                  <a:ext cx="116144" cy="628805"/>
                </a:xfrm>
                <a:custGeom>
                  <a:avLst/>
                  <a:gdLst>
                    <a:gd name="csX0" fmla="*/ 127257 w 165357"/>
                    <a:gd name="csY0" fmla="*/ 0 h 1088638"/>
                    <a:gd name="csX1" fmla="*/ 63629 w 165357"/>
                    <a:gd name="csY1" fmla="*/ 293494 h 1088638"/>
                    <a:gd name="csX2" fmla="*/ 100417 w 165357"/>
                    <a:gd name="csY2" fmla="*/ 528139 h 1088638"/>
                    <a:gd name="csX3" fmla="*/ 126219 w 165357"/>
                    <a:gd name="csY3" fmla="*/ 584712 h 1088638"/>
                    <a:gd name="csX4" fmla="*/ 128085 w 165357"/>
                    <a:gd name="csY4" fmla="*/ 587613 h 1088638"/>
                    <a:gd name="csX5" fmla="*/ 165357 w 165357"/>
                    <a:gd name="csY5" fmla="*/ 795144 h 1088638"/>
                    <a:gd name="csX6" fmla="*/ 38100 w 165357"/>
                    <a:gd name="csY6" fmla="*/ 1088638 h 1088638"/>
                    <a:gd name="csX7" fmla="*/ 101728 w 165357"/>
                    <a:gd name="csY7" fmla="*/ 795144 h 1088638"/>
                    <a:gd name="csX8" fmla="*/ 64940 w 165357"/>
                    <a:gd name="csY8" fmla="*/ 560499 h 1088638"/>
                    <a:gd name="csX9" fmla="*/ 39138 w 165357"/>
                    <a:gd name="csY9" fmla="*/ 503926 h 1088638"/>
                    <a:gd name="csX10" fmla="*/ 37273 w 165357"/>
                    <a:gd name="csY10" fmla="*/ 501026 h 1088638"/>
                    <a:gd name="csX11" fmla="*/ 0 w 165357"/>
                    <a:gd name="csY11" fmla="*/ 293494 h 1088638"/>
                    <a:gd name="csX12" fmla="*/ 127257 w 165357"/>
                    <a:gd name="csY12" fmla="*/ 0 h 108863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165357" h="1088638">
                      <a:moveTo>
                        <a:pt x="127257" y="0"/>
                      </a:moveTo>
                      <a:cubicBezTo>
                        <a:pt x="87202" y="69285"/>
                        <a:pt x="63629" y="178020"/>
                        <a:pt x="63629" y="293494"/>
                      </a:cubicBezTo>
                      <a:cubicBezTo>
                        <a:pt x="63629" y="380100"/>
                        <a:pt x="76889" y="462915"/>
                        <a:pt x="100417" y="528139"/>
                      </a:cubicBezTo>
                      <a:lnTo>
                        <a:pt x="126219" y="584712"/>
                      </a:lnTo>
                      <a:lnTo>
                        <a:pt x="128085" y="587613"/>
                      </a:lnTo>
                      <a:cubicBezTo>
                        <a:pt x="151113" y="640725"/>
                        <a:pt x="165357" y="714098"/>
                        <a:pt x="165357" y="795144"/>
                      </a:cubicBezTo>
                      <a:cubicBezTo>
                        <a:pt x="165357" y="957236"/>
                        <a:pt x="108382" y="1088638"/>
                        <a:pt x="38100" y="1088638"/>
                      </a:cubicBezTo>
                      <a:cubicBezTo>
                        <a:pt x="78155" y="1019353"/>
                        <a:pt x="101728" y="910618"/>
                        <a:pt x="101728" y="795144"/>
                      </a:cubicBezTo>
                      <a:cubicBezTo>
                        <a:pt x="101728" y="708539"/>
                        <a:pt x="88468" y="625723"/>
                        <a:pt x="64940" y="560499"/>
                      </a:cubicBezTo>
                      <a:lnTo>
                        <a:pt x="39138" y="503926"/>
                      </a:lnTo>
                      <a:lnTo>
                        <a:pt x="37273" y="501026"/>
                      </a:lnTo>
                      <a:cubicBezTo>
                        <a:pt x="14244" y="447914"/>
                        <a:pt x="0" y="374540"/>
                        <a:pt x="0" y="293494"/>
                      </a:cubicBezTo>
                      <a:cubicBezTo>
                        <a:pt x="0" y="131402"/>
                        <a:pt x="56975" y="0"/>
                        <a:pt x="1272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E87F3722-B144-3306-EBD9-2B344A1B8F13}"/>
                    </a:ext>
                  </a:extLst>
                </p:cNvPr>
                <p:cNvSpPr/>
                <p:nvPr/>
              </p:nvSpPr>
              <p:spPr>
                <a:xfrm>
                  <a:off x="5218077" y="3759705"/>
                  <a:ext cx="116144" cy="628805"/>
                </a:xfrm>
                <a:custGeom>
                  <a:avLst/>
                  <a:gdLst>
                    <a:gd name="csX0" fmla="*/ 127257 w 165357"/>
                    <a:gd name="csY0" fmla="*/ 0 h 1088638"/>
                    <a:gd name="csX1" fmla="*/ 63629 w 165357"/>
                    <a:gd name="csY1" fmla="*/ 293494 h 1088638"/>
                    <a:gd name="csX2" fmla="*/ 100417 w 165357"/>
                    <a:gd name="csY2" fmla="*/ 528139 h 1088638"/>
                    <a:gd name="csX3" fmla="*/ 126219 w 165357"/>
                    <a:gd name="csY3" fmla="*/ 584712 h 1088638"/>
                    <a:gd name="csX4" fmla="*/ 128085 w 165357"/>
                    <a:gd name="csY4" fmla="*/ 587613 h 1088638"/>
                    <a:gd name="csX5" fmla="*/ 165357 w 165357"/>
                    <a:gd name="csY5" fmla="*/ 795144 h 1088638"/>
                    <a:gd name="csX6" fmla="*/ 38100 w 165357"/>
                    <a:gd name="csY6" fmla="*/ 1088638 h 1088638"/>
                    <a:gd name="csX7" fmla="*/ 101728 w 165357"/>
                    <a:gd name="csY7" fmla="*/ 795144 h 1088638"/>
                    <a:gd name="csX8" fmla="*/ 64940 w 165357"/>
                    <a:gd name="csY8" fmla="*/ 560499 h 1088638"/>
                    <a:gd name="csX9" fmla="*/ 39138 w 165357"/>
                    <a:gd name="csY9" fmla="*/ 503926 h 1088638"/>
                    <a:gd name="csX10" fmla="*/ 37273 w 165357"/>
                    <a:gd name="csY10" fmla="*/ 501026 h 1088638"/>
                    <a:gd name="csX11" fmla="*/ 0 w 165357"/>
                    <a:gd name="csY11" fmla="*/ 293494 h 1088638"/>
                    <a:gd name="csX12" fmla="*/ 127257 w 165357"/>
                    <a:gd name="csY12" fmla="*/ 0 h 108863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165357" h="1088638">
                      <a:moveTo>
                        <a:pt x="127257" y="0"/>
                      </a:moveTo>
                      <a:cubicBezTo>
                        <a:pt x="87202" y="69285"/>
                        <a:pt x="63629" y="178020"/>
                        <a:pt x="63629" y="293494"/>
                      </a:cubicBezTo>
                      <a:cubicBezTo>
                        <a:pt x="63629" y="380100"/>
                        <a:pt x="76889" y="462915"/>
                        <a:pt x="100417" y="528139"/>
                      </a:cubicBezTo>
                      <a:lnTo>
                        <a:pt x="126219" y="584712"/>
                      </a:lnTo>
                      <a:lnTo>
                        <a:pt x="128085" y="587613"/>
                      </a:lnTo>
                      <a:cubicBezTo>
                        <a:pt x="151113" y="640725"/>
                        <a:pt x="165357" y="714098"/>
                        <a:pt x="165357" y="795144"/>
                      </a:cubicBezTo>
                      <a:cubicBezTo>
                        <a:pt x="165357" y="957236"/>
                        <a:pt x="108382" y="1088638"/>
                        <a:pt x="38100" y="1088638"/>
                      </a:cubicBezTo>
                      <a:cubicBezTo>
                        <a:pt x="78155" y="1019353"/>
                        <a:pt x="101728" y="910618"/>
                        <a:pt x="101728" y="795144"/>
                      </a:cubicBezTo>
                      <a:cubicBezTo>
                        <a:pt x="101728" y="708539"/>
                        <a:pt x="88468" y="625723"/>
                        <a:pt x="64940" y="560499"/>
                      </a:cubicBezTo>
                      <a:lnTo>
                        <a:pt x="39138" y="503926"/>
                      </a:lnTo>
                      <a:lnTo>
                        <a:pt x="37273" y="501026"/>
                      </a:lnTo>
                      <a:cubicBezTo>
                        <a:pt x="14244" y="447914"/>
                        <a:pt x="0" y="374540"/>
                        <a:pt x="0" y="293494"/>
                      </a:cubicBezTo>
                      <a:cubicBezTo>
                        <a:pt x="0" y="131402"/>
                        <a:pt x="56975" y="0"/>
                        <a:pt x="1272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49CE5937-4C25-25C9-39A0-8E7BA228F6D5}"/>
                    </a:ext>
                  </a:extLst>
                </p:cNvPr>
                <p:cNvSpPr/>
                <p:nvPr/>
              </p:nvSpPr>
              <p:spPr>
                <a:xfrm>
                  <a:off x="5059327" y="3759705"/>
                  <a:ext cx="116144" cy="628805"/>
                </a:xfrm>
                <a:custGeom>
                  <a:avLst/>
                  <a:gdLst>
                    <a:gd name="csX0" fmla="*/ 127257 w 165357"/>
                    <a:gd name="csY0" fmla="*/ 0 h 1088638"/>
                    <a:gd name="csX1" fmla="*/ 63629 w 165357"/>
                    <a:gd name="csY1" fmla="*/ 293494 h 1088638"/>
                    <a:gd name="csX2" fmla="*/ 100417 w 165357"/>
                    <a:gd name="csY2" fmla="*/ 528139 h 1088638"/>
                    <a:gd name="csX3" fmla="*/ 126219 w 165357"/>
                    <a:gd name="csY3" fmla="*/ 584712 h 1088638"/>
                    <a:gd name="csX4" fmla="*/ 128085 w 165357"/>
                    <a:gd name="csY4" fmla="*/ 587613 h 1088638"/>
                    <a:gd name="csX5" fmla="*/ 165357 w 165357"/>
                    <a:gd name="csY5" fmla="*/ 795144 h 1088638"/>
                    <a:gd name="csX6" fmla="*/ 38100 w 165357"/>
                    <a:gd name="csY6" fmla="*/ 1088638 h 1088638"/>
                    <a:gd name="csX7" fmla="*/ 101728 w 165357"/>
                    <a:gd name="csY7" fmla="*/ 795144 h 1088638"/>
                    <a:gd name="csX8" fmla="*/ 64940 w 165357"/>
                    <a:gd name="csY8" fmla="*/ 560499 h 1088638"/>
                    <a:gd name="csX9" fmla="*/ 39138 w 165357"/>
                    <a:gd name="csY9" fmla="*/ 503926 h 1088638"/>
                    <a:gd name="csX10" fmla="*/ 37273 w 165357"/>
                    <a:gd name="csY10" fmla="*/ 501026 h 1088638"/>
                    <a:gd name="csX11" fmla="*/ 0 w 165357"/>
                    <a:gd name="csY11" fmla="*/ 293494 h 1088638"/>
                    <a:gd name="csX12" fmla="*/ 127257 w 165357"/>
                    <a:gd name="csY12" fmla="*/ 0 h 108863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165357" h="1088638">
                      <a:moveTo>
                        <a:pt x="127257" y="0"/>
                      </a:moveTo>
                      <a:cubicBezTo>
                        <a:pt x="87202" y="69285"/>
                        <a:pt x="63629" y="178020"/>
                        <a:pt x="63629" y="293494"/>
                      </a:cubicBezTo>
                      <a:cubicBezTo>
                        <a:pt x="63629" y="380100"/>
                        <a:pt x="76889" y="462915"/>
                        <a:pt x="100417" y="528139"/>
                      </a:cubicBezTo>
                      <a:lnTo>
                        <a:pt x="126219" y="584712"/>
                      </a:lnTo>
                      <a:lnTo>
                        <a:pt x="128085" y="587613"/>
                      </a:lnTo>
                      <a:cubicBezTo>
                        <a:pt x="151113" y="640725"/>
                        <a:pt x="165357" y="714098"/>
                        <a:pt x="165357" y="795144"/>
                      </a:cubicBezTo>
                      <a:cubicBezTo>
                        <a:pt x="165357" y="957236"/>
                        <a:pt x="108382" y="1088638"/>
                        <a:pt x="38100" y="1088638"/>
                      </a:cubicBezTo>
                      <a:cubicBezTo>
                        <a:pt x="78155" y="1019353"/>
                        <a:pt x="101728" y="910618"/>
                        <a:pt x="101728" y="795144"/>
                      </a:cubicBezTo>
                      <a:cubicBezTo>
                        <a:pt x="101728" y="708539"/>
                        <a:pt x="88468" y="625723"/>
                        <a:pt x="64940" y="560499"/>
                      </a:cubicBezTo>
                      <a:lnTo>
                        <a:pt x="39138" y="503926"/>
                      </a:lnTo>
                      <a:lnTo>
                        <a:pt x="37273" y="501026"/>
                      </a:lnTo>
                      <a:cubicBezTo>
                        <a:pt x="14244" y="447914"/>
                        <a:pt x="0" y="374540"/>
                        <a:pt x="0" y="293494"/>
                      </a:cubicBezTo>
                      <a:cubicBezTo>
                        <a:pt x="0" y="131402"/>
                        <a:pt x="56975" y="0"/>
                        <a:pt x="1272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7885D12-3DD1-69E8-3090-08CF690EF04C}"/>
                </a:ext>
              </a:extLst>
            </p:cNvPr>
            <p:cNvSpPr/>
            <p:nvPr/>
          </p:nvSpPr>
          <p:spPr bwMode="auto">
            <a:xfrm>
              <a:off x="4756010" y="5285557"/>
              <a:ext cx="2658428" cy="82704"/>
            </a:xfrm>
            <a:custGeom>
              <a:avLst/>
              <a:gdLst>
                <a:gd name="connsiteX0" fmla="*/ 522589 w 2658428"/>
                <a:gd name="connsiteY0" fmla="*/ 0 h 191620"/>
                <a:gd name="connsiteX1" fmla="*/ 753698 w 2658428"/>
                <a:gd name="connsiteY1" fmla="*/ 46253 h 191620"/>
                <a:gd name="connsiteX2" fmla="*/ 800221 w 2658428"/>
                <a:gd name="connsiteY2" fmla="*/ 79593 h 191620"/>
                <a:gd name="connsiteX3" fmla="*/ 855535 w 2658428"/>
                <a:gd name="connsiteY3" fmla="*/ 84989 h 191620"/>
                <a:gd name="connsiteX4" fmla="*/ 913924 w 2658428"/>
                <a:gd name="connsiteY4" fmla="*/ 105007 h 191620"/>
                <a:gd name="connsiteX5" fmla="*/ 972313 w 2658428"/>
                <a:gd name="connsiteY5" fmla="*/ 84989 h 191620"/>
                <a:gd name="connsiteX6" fmla="*/ 1030161 w 2658428"/>
                <a:gd name="connsiteY6" fmla="*/ 79346 h 191620"/>
                <a:gd name="connsiteX7" fmla="*/ 1076340 w 2658428"/>
                <a:gd name="connsiteY7" fmla="*/ 46253 h 191620"/>
                <a:gd name="connsiteX8" fmla="*/ 1307449 w 2658428"/>
                <a:gd name="connsiteY8" fmla="*/ 0 h 191620"/>
                <a:gd name="connsiteX9" fmla="*/ 1538558 w 2658428"/>
                <a:gd name="connsiteY9" fmla="*/ 46253 h 191620"/>
                <a:gd name="connsiteX10" fmla="*/ 1585081 w 2658428"/>
                <a:gd name="connsiteY10" fmla="*/ 79593 h 191620"/>
                <a:gd name="connsiteX11" fmla="*/ 1640396 w 2658428"/>
                <a:gd name="connsiteY11" fmla="*/ 84989 h 191620"/>
                <a:gd name="connsiteX12" fmla="*/ 1721645 w 2658428"/>
                <a:gd name="connsiteY12" fmla="*/ 112844 h 191620"/>
                <a:gd name="connsiteX13" fmla="*/ 1802894 w 2658428"/>
                <a:gd name="connsiteY13" fmla="*/ 84989 h 191620"/>
                <a:gd name="connsiteX14" fmla="*/ 1860742 w 2658428"/>
                <a:gd name="connsiteY14" fmla="*/ 79346 h 191620"/>
                <a:gd name="connsiteX15" fmla="*/ 1906920 w 2658428"/>
                <a:gd name="connsiteY15" fmla="*/ 46253 h 191620"/>
                <a:gd name="connsiteX16" fmla="*/ 2138029 w 2658428"/>
                <a:gd name="connsiteY16" fmla="*/ 0 h 191620"/>
                <a:gd name="connsiteX17" fmla="*/ 2369138 w 2658428"/>
                <a:gd name="connsiteY17" fmla="*/ 46253 h 191620"/>
                <a:gd name="connsiteX18" fmla="*/ 2415662 w 2658428"/>
                <a:gd name="connsiteY18" fmla="*/ 79593 h 191620"/>
                <a:gd name="connsiteX19" fmla="*/ 2470976 w 2658428"/>
                <a:gd name="connsiteY19" fmla="*/ 84989 h 191620"/>
                <a:gd name="connsiteX20" fmla="*/ 2655898 w 2658428"/>
                <a:gd name="connsiteY20" fmla="*/ 183535 h 191620"/>
                <a:gd name="connsiteX21" fmla="*/ 2658428 w 2658428"/>
                <a:gd name="connsiteY21" fmla="*/ 191620 h 191620"/>
                <a:gd name="connsiteX22" fmla="*/ 1827848 w 2658428"/>
                <a:gd name="connsiteY22" fmla="*/ 191620 h 191620"/>
                <a:gd name="connsiteX23" fmla="*/ 1615440 w 2658428"/>
                <a:gd name="connsiteY23" fmla="*/ 191620 h 191620"/>
                <a:gd name="connsiteX24" fmla="*/ 1042988 w 2658428"/>
                <a:gd name="connsiteY24" fmla="*/ 191620 h 191620"/>
                <a:gd name="connsiteX25" fmla="*/ 784860 w 2658428"/>
                <a:gd name="connsiteY25" fmla="*/ 191620 h 191620"/>
                <a:gd name="connsiteX26" fmla="*/ 0 w 2658428"/>
                <a:gd name="connsiteY26" fmla="*/ 191620 h 191620"/>
                <a:gd name="connsiteX27" fmla="*/ 2530 w 2658428"/>
                <a:gd name="connsiteY27" fmla="*/ 183535 h 191620"/>
                <a:gd name="connsiteX28" fmla="*/ 187453 w 2658428"/>
                <a:gd name="connsiteY28" fmla="*/ 84989 h 191620"/>
                <a:gd name="connsiteX29" fmla="*/ 245301 w 2658428"/>
                <a:gd name="connsiteY29" fmla="*/ 79346 h 191620"/>
                <a:gd name="connsiteX30" fmla="*/ 291480 w 2658428"/>
                <a:gd name="connsiteY30" fmla="*/ 46253 h 191620"/>
                <a:gd name="connsiteX31" fmla="*/ 522589 w 2658428"/>
                <a:gd name="connsiteY31" fmla="*/ 0 h 19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58428" h="191620">
                  <a:moveTo>
                    <a:pt x="522589" y="0"/>
                  </a:moveTo>
                  <a:cubicBezTo>
                    <a:pt x="612843" y="0"/>
                    <a:pt x="694553" y="17676"/>
                    <a:pt x="753698" y="46253"/>
                  </a:cubicBezTo>
                  <a:lnTo>
                    <a:pt x="800221" y="79593"/>
                  </a:lnTo>
                  <a:lnTo>
                    <a:pt x="855535" y="84989"/>
                  </a:lnTo>
                  <a:lnTo>
                    <a:pt x="913924" y="105007"/>
                  </a:lnTo>
                  <a:lnTo>
                    <a:pt x="972313" y="84989"/>
                  </a:lnTo>
                  <a:lnTo>
                    <a:pt x="1030161" y="79346"/>
                  </a:lnTo>
                  <a:lnTo>
                    <a:pt x="1076340" y="46253"/>
                  </a:lnTo>
                  <a:cubicBezTo>
                    <a:pt x="1135486" y="17676"/>
                    <a:pt x="1217195" y="0"/>
                    <a:pt x="1307449" y="0"/>
                  </a:cubicBezTo>
                  <a:cubicBezTo>
                    <a:pt x="1397703" y="0"/>
                    <a:pt x="1479412" y="17676"/>
                    <a:pt x="1538558" y="46253"/>
                  </a:cubicBezTo>
                  <a:lnTo>
                    <a:pt x="1585081" y="79593"/>
                  </a:lnTo>
                  <a:lnTo>
                    <a:pt x="1640396" y="84989"/>
                  </a:lnTo>
                  <a:lnTo>
                    <a:pt x="1721645" y="112844"/>
                  </a:lnTo>
                  <a:lnTo>
                    <a:pt x="1802894" y="84989"/>
                  </a:lnTo>
                  <a:lnTo>
                    <a:pt x="1860742" y="79346"/>
                  </a:lnTo>
                  <a:lnTo>
                    <a:pt x="1906920" y="46253"/>
                  </a:lnTo>
                  <a:cubicBezTo>
                    <a:pt x="1966066" y="17676"/>
                    <a:pt x="2047775" y="0"/>
                    <a:pt x="2138029" y="0"/>
                  </a:cubicBezTo>
                  <a:cubicBezTo>
                    <a:pt x="2228283" y="0"/>
                    <a:pt x="2309993" y="17676"/>
                    <a:pt x="2369138" y="46253"/>
                  </a:cubicBezTo>
                  <a:lnTo>
                    <a:pt x="2415662" y="79593"/>
                  </a:lnTo>
                  <a:lnTo>
                    <a:pt x="2470976" y="84989"/>
                  </a:lnTo>
                  <a:cubicBezTo>
                    <a:pt x="2558955" y="102968"/>
                    <a:pt x="2627250" y="139032"/>
                    <a:pt x="2655898" y="183535"/>
                  </a:cubicBezTo>
                  <a:lnTo>
                    <a:pt x="2658428" y="191620"/>
                  </a:lnTo>
                  <a:lnTo>
                    <a:pt x="1827848" y="191620"/>
                  </a:lnTo>
                  <a:lnTo>
                    <a:pt x="1615440" y="191620"/>
                  </a:lnTo>
                  <a:lnTo>
                    <a:pt x="1042988" y="191620"/>
                  </a:lnTo>
                  <a:lnTo>
                    <a:pt x="784860" y="191620"/>
                  </a:lnTo>
                  <a:lnTo>
                    <a:pt x="0" y="191620"/>
                  </a:lnTo>
                  <a:lnTo>
                    <a:pt x="2530" y="183535"/>
                  </a:lnTo>
                  <a:cubicBezTo>
                    <a:pt x="31179" y="139032"/>
                    <a:pt x="99474" y="102968"/>
                    <a:pt x="187453" y="84989"/>
                  </a:cubicBezTo>
                  <a:lnTo>
                    <a:pt x="245301" y="79346"/>
                  </a:lnTo>
                  <a:lnTo>
                    <a:pt x="291480" y="46253"/>
                  </a:lnTo>
                  <a:cubicBezTo>
                    <a:pt x="350626" y="17676"/>
                    <a:pt x="432335" y="0"/>
                    <a:pt x="52258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EB81576-F5B4-5768-D266-43494716E80A}"/>
              </a:ext>
            </a:extLst>
          </p:cNvPr>
          <p:cNvSpPr/>
          <p:nvPr/>
        </p:nvSpPr>
        <p:spPr>
          <a:xfrm rot="5400000">
            <a:off x="145630" y="360495"/>
            <a:ext cx="6566739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58810F-582B-9DD0-D893-0452493AF6D4}"/>
              </a:ext>
            </a:extLst>
          </p:cNvPr>
          <p:cNvSpPr txBox="1"/>
          <p:nvPr/>
        </p:nvSpPr>
        <p:spPr>
          <a:xfrm>
            <a:off x="597556" y="583763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冬はバッテリー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上がりに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043A35F-3FA8-D068-B242-C07F4923A662}"/>
              </a:ext>
            </a:extLst>
          </p:cNvPr>
          <p:cNvGrpSpPr/>
          <p:nvPr/>
        </p:nvGrpSpPr>
        <p:grpSpPr>
          <a:xfrm>
            <a:off x="2123855" y="6490457"/>
            <a:ext cx="1440160" cy="3217474"/>
            <a:chOff x="7867290" y="4213212"/>
            <a:chExt cx="886263" cy="198000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C98E0BF-DD35-0DAF-DCCA-7816E8FC80F5}"/>
                </a:ext>
              </a:extLst>
            </p:cNvPr>
            <p:cNvGrpSpPr/>
            <p:nvPr/>
          </p:nvGrpSpPr>
          <p:grpSpPr>
            <a:xfrm>
              <a:off x="7871808" y="4265893"/>
              <a:ext cx="881745" cy="1927327"/>
              <a:chOff x="2669728" y="3429000"/>
              <a:chExt cx="1197382" cy="2617250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4ACB17C-8005-5487-48F1-B471773BAE67}"/>
                  </a:ext>
                </a:extLst>
              </p:cNvPr>
              <p:cNvSpPr/>
              <p:nvPr/>
            </p:nvSpPr>
            <p:spPr bwMode="auto">
              <a:xfrm>
                <a:off x="2702750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B2B05AB-24D9-EA69-25C6-C425C5A3761B}"/>
                  </a:ext>
                </a:extLst>
              </p:cNvPr>
              <p:cNvGrpSpPr/>
              <p:nvPr/>
            </p:nvGrpSpPr>
            <p:grpSpPr>
              <a:xfrm>
                <a:off x="2669728" y="3668413"/>
                <a:ext cx="1197382" cy="2377837"/>
                <a:chOff x="7654547" y="3724767"/>
                <a:chExt cx="1197382" cy="2377837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4AAC9507-C49E-C129-94DB-1302EDC320D5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2377837"/>
                  <a:chOff x="-821922" y="2055685"/>
                  <a:chExt cx="1197382" cy="2377837"/>
                </a:xfrm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F8B404A-664B-D7DF-400D-FCCAEB5A55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785" y="4134794"/>
                    <a:ext cx="456834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6A1A24F1-AA7F-3C2C-207F-A823BEF07C4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63923" y="4134794"/>
                    <a:ext cx="456832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273FA118-B666-CEBC-6843-804E3FAD3FB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614213" y="3668492"/>
                    <a:ext cx="780726" cy="517964"/>
                  </a:xfrm>
                  <a:custGeom>
                    <a:avLst/>
                    <a:gdLst>
                      <a:gd name="connsiteX0" fmla="*/ 809300 w 809300"/>
                      <a:gd name="connsiteY0" fmla="*/ 435225 h 435225"/>
                      <a:gd name="connsiteX1" fmla="*/ 0 w 809300"/>
                      <a:gd name="connsiteY1" fmla="*/ 435225 h 435225"/>
                      <a:gd name="connsiteX2" fmla="*/ 76156 w 809300"/>
                      <a:gd name="connsiteY2" fmla="*/ 0 h 435225"/>
                      <a:gd name="connsiteX3" fmla="*/ 368300 w 809300"/>
                      <a:gd name="connsiteY3" fmla="*/ 0 h 435225"/>
                      <a:gd name="connsiteX4" fmla="*/ 368300 w 809300"/>
                      <a:gd name="connsiteY4" fmla="*/ 290875 h 435225"/>
                      <a:gd name="connsiteX5" fmla="*/ 389163 w 809300"/>
                      <a:gd name="connsiteY5" fmla="*/ 311738 h 435225"/>
                      <a:gd name="connsiteX6" fmla="*/ 418459 w 809300"/>
                      <a:gd name="connsiteY6" fmla="*/ 311738 h 435225"/>
                      <a:gd name="connsiteX7" fmla="*/ 439322 w 809300"/>
                      <a:gd name="connsiteY7" fmla="*/ 290875 h 435225"/>
                      <a:gd name="connsiteX8" fmla="*/ 439322 w 809300"/>
                      <a:gd name="connsiteY8" fmla="*/ 0 h 435225"/>
                      <a:gd name="connsiteX9" fmla="*/ 733144 w 809300"/>
                      <a:gd name="connsiteY9" fmla="*/ 0 h 435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9300" h="435225">
                        <a:moveTo>
                          <a:pt x="809300" y="435225"/>
                        </a:moveTo>
                        <a:lnTo>
                          <a:pt x="0" y="435225"/>
                        </a:lnTo>
                        <a:lnTo>
                          <a:pt x="76156" y="0"/>
                        </a:lnTo>
                        <a:lnTo>
                          <a:pt x="368300" y="0"/>
                        </a:lnTo>
                        <a:lnTo>
                          <a:pt x="368300" y="290875"/>
                        </a:lnTo>
                        <a:cubicBezTo>
                          <a:pt x="368300" y="302397"/>
                          <a:pt x="377641" y="311738"/>
                          <a:pt x="389163" y="311738"/>
                        </a:cubicBezTo>
                        <a:lnTo>
                          <a:pt x="418459" y="311738"/>
                        </a:lnTo>
                        <a:cubicBezTo>
                          <a:pt x="429981" y="311738"/>
                          <a:pt x="439322" y="302397"/>
                          <a:pt x="439322" y="290875"/>
                        </a:cubicBezTo>
                        <a:lnTo>
                          <a:pt x="439322" y="0"/>
                        </a:lnTo>
                        <a:lnTo>
                          <a:pt x="733144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42" name="四角形: 上の 2 つの角を丸める 41">
                    <a:extLst>
                      <a:ext uri="{FF2B5EF4-FFF2-40B4-BE49-F238E27FC236}">
                        <a16:creationId xmlns:a16="http://schemas.microsoft.com/office/drawing/2014/main" id="{6046BBE4-33AA-166E-9414-35412E66E7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006666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7BC66C7E-181D-6A43-100C-6EC72CC40E4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82830628-649A-76BE-5120-74246BD446C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A7136AB9-7ED2-26A3-787A-3D7512E43D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二等辺三角形 71">
                    <a:extLst>
                      <a:ext uri="{FF2B5EF4-FFF2-40B4-BE49-F238E27FC236}">
                        <a16:creationId xmlns:a16="http://schemas.microsoft.com/office/drawing/2014/main" id="{EA2EF005-0328-8917-709D-D98C077AA13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2278FA76-FABF-A0F0-40F4-D7454DC03BE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2" name="四角形: 上の 2 つの角を丸める 130">
                  <a:extLst>
                    <a:ext uri="{FF2B5EF4-FFF2-40B4-BE49-F238E27FC236}">
                      <a16:creationId xmlns:a16="http://schemas.microsoft.com/office/drawing/2014/main" id="{FE5AA2F3-2E9B-B36C-A61B-5BC678D7CCA4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E6E4B32-2BAD-028D-4959-D14A482BFA6D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4" name="四角形: 上の 2 つの角を丸める 131">
                  <a:extLst>
                    <a:ext uri="{FF2B5EF4-FFF2-40B4-BE49-F238E27FC236}">
                      <a16:creationId xmlns:a16="http://schemas.microsoft.com/office/drawing/2014/main" id="{C91632CF-CBBD-5CE5-46A6-CAF5D9D3A792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5" name="角丸四角形 4">
                  <a:extLst>
                    <a:ext uri="{FF2B5EF4-FFF2-40B4-BE49-F238E27FC236}">
                      <a16:creationId xmlns:a16="http://schemas.microsoft.com/office/drawing/2014/main" id="{C51F6AE7-2272-1333-9BB8-A06400C6BC37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EB0BFD3-6C23-3085-1D79-75D2AEB96501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1C9629DD-54D8-068B-70C1-89A8560D7358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C0460612-B41C-021C-F104-59C598F6F06A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566ADAA3-938D-AC4C-6C17-B6BEE4CCEB47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5AC68141-4981-AE81-6685-0EB1B17B9B18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3E6B252-CFE4-1F3C-4D4F-9B21C896BD26}"/>
                  </a:ext>
                </a:extLst>
              </p:cNvPr>
              <p:cNvSpPr/>
              <p:nvPr/>
            </p:nvSpPr>
            <p:spPr bwMode="auto">
              <a:xfrm>
                <a:off x="2787202" y="3638848"/>
                <a:ext cx="961476" cy="337854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BF76DDF-6EB7-6C79-C65A-D0DEA2D9A6CD}"/>
                </a:ext>
              </a:extLst>
            </p:cNvPr>
            <p:cNvSpPr/>
            <p:nvPr/>
          </p:nvSpPr>
          <p:spPr>
            <a:xfrm>
              <a:off x="7867290" y="4213212"/>
              <a:ext cx="863308" cy="496137"/>
            </a:xfrm>
            <a:custGeom>
              <a:avLst/>
              <a:gdLst>
                <a:gd name="csX0" fmla="*/ 0 w 873125"/>
                <a:gd name="csY0" fmla="*/ 368300 h 447675"/>
                <a:gd name="csX1" fmla="*/ 428625 w 873125"/>
                <a:gd name="csY1" fmla="*/ 288925 h 447675"/>
                <a:gd name="csX2" fmla="*/ 873125 w 873125"/>
                <a:gd name="csY2" fmla="*/ 447675 h 447675"/>
                <a:gd name="csX3" fmla="*/ 596900 w 873125"/>
                <a:gd name="csY3" fmla="*/ 0 h 447675"/>
                <a:gd name="csX4" fmla="*/ 190500 w 873125"/>
                <a:gd name="csY4" fmla="*/ 82550 h 447675"/>
                <a:gd name="csX5" fmla="*/ 0 w 873125"/>
                <a:gd name="csY5" fmla="*/ 368300 h 447675"/>
                <a:gd name="csX0" fmla="*/ 0 w 873125"/>
                <a:gd name="csY0" fmla="*/ 352425 h 431800"/>
                <a:gd name="csX1" fmla="*/ 428625 w 873125"/>
                <a:gd name="csY1" fmla="*/ 273050 h 431800"/>
                <a:gd name="csX2" fmla="*/ 873125 w 873125"/>
                <a:gd name="csY2" fmla="*/ 431800 h 431800"/>
                <a:gd name="csX3" fmla="*/ 654050 w 873125"/>
                <a:gd name="csY3" fmla="*/ 0 h 431800"/>
                <a:gd name="csX4" fmla="*/ 190500 w 873125"/>
                <a:gd name="csY4" fmla="*/ 66675 h 431800"/>
                <a:gd name="csX5" fmla="*/ 0 w 873125"/>
                <a:gd name="csY5" fmla="*/ 352425 h 431800"/>
                <a:gd name="csX0" fmla="*/ 0 w 873125"/>
                <a:gd name="csY0" fmla="*/ 368800 h 448175"/>
                <a:gd name="csX1" fmla="*/ 428625 w 873125"/>
                <a:gd name="csY1" fmla="*/ 289425 h 448175"/>
                <a:gd name="csX2" fmla="*/ 873125 w 873125"/>
                <a:gd name="csY2" fmla="*/ 448175 h 448175"/>
                <a:gd name="csX3" fmla="*/ 654050 w 873125"/>
                <a:gd name="csY3" fmla="*/ 16375 h 448175"/>
                <a:gd name="csX4" fmla="*/ 190500 w 873125"/>
                <a:gd name="csY4" fmla="*/ 83050 h 448175"/>
                <a:gd name="csX5" fmla="*/ 0 w 873125"/>
                <a:gd name="csY5" fmla="*/ 368800 h 448175"/>
                <a:gd name="csX0" fmla="*/ 0 w 873125"/>
                <a:gd name="csY0" fmla="*/ 376094 h 455469"/>
                <a:gd name="csX1" fmla="*/ 428625 w 873125"/>
                <a:gd name="csY1" fmla="*/ 296719 h 455469"/>
                <a:gd name="csX2" fmla="*/ 873125 w 873125"/>
                <a:gd name="csY2" fmla="*/ 455469 h 455469"/>
                <a:gd name="csX3" fmla="*/ 654050 w 873125"/>
                <a:gd name="csY3" fmla="*/ 23669 h 455469"/>
                <a:gd name="csX4" fmla="*/ 190500 w 873125"/>
                <a:gd name="csY4" fmla="*/ 90344 h 455469"/>
                <a:gd name="csX5" fmla="*/ 0 w 873125"/>
                <a:gd name="csY5" fmla="*/ 376094 h 455469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9257 w 866507"/>
                <a:gd name="csY0" fmla="*/ 445453 h 454978"/>
                <a:gd name="csX1" fmla="*/ 422007 w 866507"/>
                <a:gd name="csY1" fmla="*/ 296228 h 454978"/>
                <a:gd name="csX2" fmla="*/ 866507 w 866507"/>
                <a:gd name="csY2" fmla="*/ 454978 h 454978"/>
                <a:gd name="csX3" fmla="*/ 647432 w 866507"/>
                <a:gd name="csY3" fmla="*/ 23178 h 454978"/>
                <a:gd name="csX4" fmla="*/ 183882 w 866507"/>
                <a:gd name="csY4" fmla="*/ 89853 h 454978"/>
                <a:gd name="csX5" fmla="*/ 9257 w 866507"/>
                <a:gd name="csY5" fmla="*/ 445453 h 454978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0 w 857250"/>
                <a:gd name="csY0" fmla="*/ 440285 h 449810"/>
                <a:gd name="csX1" fmla="*/ 412750 w 857250"/>
                <a:gd name="csY1" fmla="*/ 291060 h 449810"/>
                <a:gd name="csX2" fmla="*/ 857250 w 857250"/>
                <a:gd name="csY2" fmla="*/ 449810 h 449810"/>
                <a:gd name="csX3" fmla="*/ 711200 w 857250"/>
                <a:gd name="csY3" fmla="*/ 24360 h 449810"/>
                <a:gd name="csX4" fmla="*/ 174625 w 857250"/>
                <a:gd name="csY4" fmla="*/ 84685 h 449810"/>
                <a:gd name="csX5" fmla="*/ 0 w 857250"/>
                <a:gd name="csY5" fmla="*/ 440285 h 449810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37209 h 472134"/>
                <a:gd name="csX1" fmla="*/ 412750 w 860425"/>
                <a:gd name="csY1" fmla="*/ 287984 h 472134"/>
                <a:gd name="csX2" fmla="*/ 860425 w 860425"/>
                <a:gd name="csY2" fmla="*/ 472134 h 472134"/>
                <a:gd name="csX3" fmla="*/ 758825 w 860425"/>
                <a:gd name="csY3" fmla="*/ 30809 h 472134"/>
                <a:gd name="csX4" fmla="*/ 174625 w 860425"/>
                <a:gd name="csY4" fmla="*/ 81609 h 472134"/>
                <a:gd name="csX5" fmla="*/ 0 w 860425"/>
                <a:gd name="csY5" fmla="*/ 437209 h 472134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44550"/>
                <a:gd name="csY0" fmla="*/ 437095 h 478370"/>
                <a:gd name="csX1" fmla="*/ 412750 w 844550"/>
                <a:gd name="csY1" fmla="*/ 287870 h 478370"/>
                <a:gd name="csX2" fmla="*/ 844550 w 844550"/>
                <a:gd name="csY2" fmla="*/ 478370 h 478370"/>
                <a:gd name="csX3" fmla="*/ 758825 w 844550"/>
                <a:gd name="csY3" fmla="*/ 30695 h 478370"/>
                <a:gd name="csX4" fmla="*/ 174625 w 844550"/>
                <a:gd name="csY4" fmla="*/ 81495 h 478370"/>
                <a:gd name="csX5" fmla="*/ 0 w 844550"/>
                <a:gd name="csY5" fmla="*/ 437095 h 478370"/>
                <a:gd name="csX0" fmla="*/ 0 w 855265"/>
                <a:gd name="csY0" fmla="*/ 437095 h 478370"/>
                <a:gd name="csX1" fmla="*/ 412750 w 855265"/>
                <a:gd name="csY1" fmla="*/ 287870 h 478370"/>
                <a:gd name="csX2" fmla="*/ 844550 w 855265"/>
                <a:gd name="csY2" fmla="*/ 478370 h 478370"/>
                <a:gd name="csX3" fmla="*/ 758825 w 855265"/>
                <a:gd name="csY3" fmla="*/ 30695 h 478370"/>
                <a:gd name="csX4" fmla="*/ 174625 w 855265"/>
                <a:gd name="csY4" fmla="*/ 81495 h 478370"/>
                <a:gd name="csX5" fmla="*/ 0 w 855265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36216"/>
                <a:gd name="csY0" fmla="*/ 461226 h 473926"/>
                <a:gd name="csX1" fmla="*/ 390525 w 836216"/>
                <a:gd name="csY1" fmla="*/ 283426 h 473926"/>
                <a:gd name="csX2" fmla="*/ 822325 w 836216"/>
                <a:gd name="csY2" fmla="*/ 473926 h 473926"/>
                <a:gd name="csX3" fmla="*/ 736600 w 836216"/>
                <a:gd name="csY3" fmla="*/ 26251 h 473926"/>
                <a:gd name="csX4" fmla="*/ 152400 w 836216"/>
                <a:gd name="csY4" fmla="*/ 77051 h 473926"/>
                <a:gd name="csX5" fmla="*/ 0 w 836216"/>
                <a:gd name="csY5" fmla="*/ 461226 h 473926"/>
                <a:gd name="csX0" fmla="*/ 13411 w 849627"/>
                <a:gd name="csY0" fmla="*/ 461226 h 473926"/>
                <a:gd name="csX1" fmla="*/ 403936 w 849627"/>
                <a:gd name="csY1" fmla="*/ 283426 h 473926"/>
                <a:gd name="csX2" fmla="*/ 835736 w 849627"/>
                <a:gd name="csY2" fmla="*/ 473926 h 473926"/>
                <a:gd name="csX3" fmla="*/ 750011 w 849627"/>
                <a:gd name="csY3" fmla="*/ 26251 h 473926"/>
                <a:gd name="csX4" fmla="*/ 165811 w 849627"/>
                <a:gd name="csY4" fmla="*/ 77051 h 473926"/>
                <a:gd name="csX5" fmla="*/ 13411 w 849627"/>
                <a:gd name="csY5" fmla="*/ 461226 h 473926"/>
                <a:gd name="csX0" fmla="*/ 13411 w 849627"/>
                <a:gd name="csY0" fmla="*/ 464387 h 477087"/>
                <a:gd name="csX1" fmla="*/ 403936 w 849627"/>
                <a:gd name="csY1" fmla="*/ 286587 h 477087"/>
                <a:gd name="csX2" fmla="*/ 835736 w 849627"/>
                <a:gd name="csY2" fmla="*/ 477087 h 477087"/>
                <a:gd name="csX3" fmla="*/ 750011 w 849627"/>
                <a:gd name="csY3" fmla="*/ 29412 h 477087"/>
                <a:gd name="csX4" fmla="*/ 165811 w 849627"/>
                <a:gd name="csY4" fmla="*/ 80212 h 477087"/>
                <a:gd name="csX5" fmla="*/ 13411 w 849627"/>
                <a:gd name="csY5" fmla="*/ 464387 h 47708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3308"/>
                <a:gd name="csY0" fmla="*/ 496137 h 496137"/>
                <a:gd name="csX1" fmla="*/ 421227 w 863308"/>
                <a:gd name="csY1" fmla="*/ 286587 h 496137"/>
                <a:gd name="csX2" fmla="*/ 853027 w 863308"/>
                <a:gd name="csY2" fmla="*/ 477087 h 496137"/>
                <a:gd name="csX3" fmla="*/ 767302 w 863308"/>
                <a:gd name="csY3" fmla="*/ 29412 h 496137"/>
                <a:gd name="csX4" fmla="*/ 183102 w 863308"/>
                <a:gd name="csY4" fmla="*/ 80212 h 496137"/>
                <a:gd name="csX5" fmla="*/ 11652 w 863308"/>
                <a:gd name="csY5" fmla="*/ 496137 h 4961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3308" h="496137">
                  <a:moveTo>
                    <a:pt x="11652" y="496137"/>
                  </a:moveTo>
                  <a:cubicBezTo>
                    <a:pt x="117485" y="392420"/>
                    <a:pt x="280998" y="289762"/>
                    <a:pt x="421227" y="286587"/>
                  </a:cubicBezTo>
                  <a:cubicBezTo>
                    <a:pt x="605906" y="283412"/>
                    <a:pt x="738727" y="380779"/>
                    <a:pt x="853027" y="477087"/>
                  </a:cubicBezTo>
                  <a:cubicBezTo>
                    <a:pt x="881602" y="349029"/>
                    <a:pt x="849852" y="91324"/>
                    <a:pt x="767302" y="29412"/>
                  </a:cubicBezTo>
                  <a:cubicBezTo>
                    <a:pt x="570452" y="-22975"/>
                    <a:pt x="318569" y="-4984"/>
                    <a:pt x="183102" y="80212"/>
                  </a:cubicBezTo>
                  <a:cubicBezTo>
                    <a:pt x="60335" y="152708"/>
                    <a:pt x="-33856" y="329979"/>
                    <a:pt x="11652" y="49613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175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8DCB5445-85D3-878F-E1A0-87AE87CF17F2}"/>
              </a:ext>
            </a:extLst>
          </p:cNvPr>
          <p:cNvGrpSpPr/>
          <p:nvPr/>
        </p:nvGrpSpPr>
        <p:grpSpPr>
          <a:xfrm>
            <a:off x="3587621" y="7050919"/>
            <a:ext cx="2681230" cy="2015159"/>
            <a:chOff x="5964216" y="225336"/>
            <a:chExt cx="2681230" cy="201515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EF77A04-B6F4-8BF2-C215-AE057F4DD099}"/>
                </a:ext>
              </a:extLst>
            </p:cNvPr>
            <p:cNvSpPr/>
            <p:nvPr/>
          </p:nvSpPr>
          <p:spPr>
            <a:xfrm>
              <a:off x="6928374" y="1288410"/>
              <a:ext cx="1406957" cy="501392"/>
            </a:xfrm>
            <a:custGeom>
              <a:avLst/>
              <a:gdLst>
                <a:gd name="csX0" fmla="*/ 0 w 1252538"/>
                <a:gd name="csY0" fmla="*/ 90487 h 495300"/>
                <a:gd name="csX1" fmla="*/ 502444 w 1252538"/>
                <a:gd name="csY1" fmla="*/ 366712 h 495300"/>
                <a:gd name="csX2" fmla="*/ 581025 w 1252538"/>
                <a:gd name="csY2" fmla="*/ 495300 h 495300"/>
                <a:gd name="csX3" fmla="*/ 1252538 w 1252538"/>
                <a:gd name="csY3" fmla="*/ 423862 h 495300"/>
                <a:gd name="csX4" fmla="*/ 1204913 w 1252538"/>
                <a:gd name="csY4" fmla="*/ 290512 h 495300"/>
                <a:gd name="csX5" fmla="*/ 840581 w 1252538"/>
                <a:gd name="csY5" fmla="*/ 26194 h 495300"/>
                <a:gd name="csX6" fmla="*/ 452438 w 1252538"/>
                <a:gd name="csY6" fmla="*/ 0 h 495300"/>
                <a:gd name="csX7" fmla="*/ 0 w 1252538"/>
                <a:gd name="csY7" fmla="*/ 90487 h 495300"/>
                <a:gd name="csX0" fmla="*/ 0 w 1252538"/>
                <a:gd name="csY0" fmla="*/ 93563 h 498376"/>
                <a:gd name="csX1" fmla="*/ 502444 w 1252538"/>
                <a:gd name="csY1" fmla="*/ 369788 h 498376"/>
                <a:gd name="csX2" fmla="*/ 581025 w 1252538"/>
                <a:gd name="csY2" fmla="*/ 498376 h 498376"/>
                <a:gd name="csX3" fmla="*/ 1252538 w 1252538"/>
                <a:gd name="csY3" fmla="*/ 426938 h 498376"/>
                <a:gd name="csX4" fmla="*/ 1204913 w 1252538"/>
                <a:gd name="csY4" fmla="*/ 293588 h 498376"/>
                <a:gd name="csX5" fmla="*/ 840581 w 1252538"/>
                <a:gd name="csY5" fmla="*/ 29270 h 498376"/>
                <a:gd name="csX6" fmla="*/ 452438 w 1252538"/>
                <a:gd name="csY6" fmla="*/ 3076 h 498376"/>
                <a:gd name="csX7" fmla="*/ 0 w 1252538"/>
                <a:gd name="csY7" fmla="*/ 93563 h 498376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04913 w 1252538"/>
                <a:gd name="csY4" fmla="*/ 281237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3357"/>
                <a:gd name="csY0" fmla="*/ 81212 h 486025"/>
                <a:gd name="csX1" fmla="*/ 502444 w 1253357"/>
                <a:gd name="csY1" fmla="*/ 357437 h 486025"/>
                <a:gd name="csX2" fmla="*/ 581025 w 1253357"/>
                <a:gd name="csY2" fmla="*/ 486025 h 486025"/>
                <a:gd name="csX3" fmla="*/ 1243013 w 1253357"/>
                <a:gd name="csY3" fmla="*/ 393156 h 486025"/>
                <a:gd name="csX4" fmla="*/ 1219200 w 1253357"/>
                <a:gd name="csY4" fmla="*/ 257425 h 486025"/>
                <a:gd name="csX5" fmla="*/ 840581 w 1253357"/>
                <a:gd name="csY5" fmla="*/ 16919 h 486025"/>
                <a:gd name="csX6" fmla="*/ 435770 w 1253357"/>
                <a:gd name="csY6" fmla="*/ 7394 h 486025"/>
                <a:gd name="csX7" fmla="*/ 0 w 1253357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26257 w 1243013"/>
                <a:gd name="csY1" fmla="*/ 366962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7790"/>
                <a:gd name="csX1" fmla="*/ 526257 w 1243013"/>
                <a:gd name="csY1" fmla="*/ 366962 h 487790"/>
                <a:gd name="csX2" fmla="*/ 581025 w 1243013"/>
                <a:gd name="csY2" fmla="*/ 486025 h 487790"/>
                <a:gd name="csX3" fmla="*/ 1243013 w 1243013"/>
                <a:gd name="csY3" fmla="*/ 393156 h 487790"/>
                <a:gd name="csX4" fmla="*/ 1219200 w 1243013"/>
                <a:gd name="csY4" fmla="*/ 257425 h 487790"/>
                <a:gd name="csX5" fmla="*/ 840581 w 1243013"/>
                <a:gd name="csY5" fmla="*/ 16919 h 487790"/>
                <a:gd name="csX6" fmla="*/ 435770 w 1243013"/>
                <a:gd name="csY6" fmla="*/ 7394 h 487790"/>
                <a:gd name="csX7" fmla="*/ 0 w 1243013"/>
                <a:gd name="csY7" fmla="*/ 81212 h 487790"/>
                <a:gd name="csX0" fmla="*/ 0 w 1250796"/>
                <a:gd name="csY0" fmla="*/ 81212 h 487548"/>
                <a:gd name="csX1" fmla="*/ 526257 w 1250796"/>
                <a:gd name="csY1" fmla="*/ 366962 h 487548"/>
                <a:gd name="csX2" fmla="*/ 581025 w 1250796"/>
                <a:gd name="csY2" fmla="*/ 486025 h 487548"/>
                <a:gd name="csX3" fmla="*/ 1243013 w 1250796"/>
                <a:gd name="csY3" fmla="*/ 393156 h 487548"/>
                <a:gd name="csX4" fmla="*/ 1219200 w 1250796"/>
                <a:gd name="csY4" fmla="*/ 257425 h 487548"/>
                <a:gd name="csX5" fmla="*/ 840581 w 1250796"/>
                <a:gd name="csY5" fmla="*/ 16919 h 487548"/>
                <a:gd name="csX6" fmla="*/ 435770 w 1250796"/>
                <a:gd name="csY6" fmla="*/ 7394 h 487548"/>
                <a:gd name="csX7" fmla="*/ 0 w 1250796"/>
                <a:gd name="csY7" fmla="*/ 81212 h 487548"/>
                <a:gd name="csX0" fmla="*/ 0 w 1253185"/>
                <a:gd name="csY0" fmla="*/ 81212 h 486427"/>
                <a:gd name="csX1" fmla="*/ 526257 w 1253185"/>
                <a:gd name="csY1" fmla="*/ 366962 h 486427"/>
                <a:gd name="csX2" fmla="*/ 581025 w 1253185"/>
                <a:gd name="csY2" fmla="*/ 486025 h 486427"/>
                <a:gd name="csX3" fmla="*/ 1221582 w 1253185"/>
                <a:gd name="csY3" fmla="*/ 405062 h 486427"/>
                <a:gd name="csX4" fmla="*/ 1219200 w 1253185"/>
                <a:gd name="csY4" fmla="*/ 257425 h 486427"/>
                <a:gd name="csX5" fmla="*/ 840581 w 1253185"/>
                <a:gd name="csY5" fmla="*/ 16919 h 486427"/>
                <a:gd name="csX6" fmla="*/ 435770 w 1253185"/>
                <a:gd name="csY6" fmla="*/ 7394 h 486427"/>
                <a:gd name="csX7" fmla="*/ 0 w 1253185"/>
                <a:gd name="csY7" fmla="*/ 81212 h 486427"/>
                <a:gd name="csX0" fmla="*/ 0 w 1253185"/>
                <a:gd name="csY0" fmla="*/ 81212 h 487137"/>
                <a:gd name="csX1" fmla="*/ 526257 w 1253185"/>
                <a:gd name="csY1" fmla="*/ 366962 h 487137"/>
                <a:gd name="csX2" fmla="*/ 581025 w 1253185"/>
                <a:gd name="csY2" fmla="*/ 486025 h 487137"/>
                <a:gd name="csX3" fmla="*/ 1221582 w 1253185"/>
                <a:gd name="csY3" fmla="*/ 405062 h 487137"/>
                <a:gd name="csX4" fmla="*/ 1219200 w 1253185"/>
                <a:gd name="csY4" fmla="*/ 257425 h 487137"/>
                <a:gd name="csX5" fmla="*/ 840581 w 1253185"/>
                <a:gd name="csY5" fmla="*/ 16919 h 487137"/>
                <a:gd name="csX6" fmla="*/ 435770 w 1253185"/>
                <a:gd name="csY6" fmla="*/ 7394 h 487137"/>
                <a:gd name="csX7" fmla="*/ 0 w 1253185"/>
                <a:gd name="csY7" fmla="*/ 81212 h 487137"/>
                <a:gd name="csX0" fmla="*/ 0 w 1255337"/>
                <a:gd name="csY0" fmla="*/ 81212 h 486060"/>
                <a:gd name="csX1" fmla="*/ 526257 w 1255337"/>
                <a:gd name="csY1" fmla="*/ 366962 h 486060"/>
                <a:gd name="csX2" fmla="*/ 581025 w 1255337"/>
                <a:gd name="csY2" fmla="*/ 486025 h 486060"/>
                <a:gd name="csX3" fmla="*/ 1226506 w 1255337"/>
                <a:gd name="csY3" fmla="*/ 354536 h 486060"/>
                <a:gd name="csX4" fmla="*/ 1219200 w 1255337"/>
                <a:gd name="csY4" fmla="*/ 257425 h 486060"/>
                <a:gd name="csX5" fmla="*/ 840581 w 1255337"/>
                <a:gd name="csY5" fmla="*/ 16919 h 486060"/>
                <a:gd name="csX6" fmla="*/ 435770 w 1255337"/>
                <a:gd name="csY6" fmla="*/ 7394 h 486060"/>
                <a:gd name="csX7" fmla="*/ 0 w 1255337"/>
                <a:gd name="csY7" fmla="*/ 81212 h 486060"/>
                <a:gd name="csX0" fmla="*/ 0 w 1286816"/>
                <a:gd name="csY0" fmla="*/ 81212 h 462054"/>
                <a:gd name="csX1" fmla="*/ 526257 w 1286816"/>
                <a:gd name="csY1" fmla="*/ 366962 h 462054"/>
                <a:gd name="csX2" fmla="*/ 605645 w 1286816"/>
                <a:gd name="csY2" fmla="*/ 461964 h 462054"/>
                <a:gd name="csX3" fmla="*/ 1226506 w 1286816"/>
                <a:gd name="csY3" fmla="*/ 354536 h 462054"/>
                <a:gd name="csX4" fmla="*/ 1219200 w 1286816"/>
                <a:gd name="csY4" fmla="*/ 257425 h 462054"/>
                <a:gd name="csX5" fmla="*/ 840581 w 1286816"/>
                <a:gd name="csY5" fmla="*/ 16919 h 462054"/>
                <a:gd name="csX6" fmla="*/ 435770 w 1286816"/>
                <a:gd name="csY6" fmla="*/ 7394 h 462054"/>
                <a:gd name="csX7" fmla="*/ 0 w 1286816"/>
                <a:gd name="csY7" fmla="*/ 81212 h 462054"/>
                <a:gd name="csX0" fmla="*/ 0 w 1286816"/>
                <a:gd name="csY0" fmla="*/ 81212 h 465220"/>
                <a:gd name="csX1" fmla="*/ 526257 w 1286816"/>
                <a:gd name="csY1" fmla="*/ 366962 h 465220"/>
                <a:gd name="csX2" fmla="*/ 605645 w 1286816"/>
                <a:gd name="csY2" fmla="*/ 461964 h 465220"/>
                <a:gd name="csX3" fmla="*/ 1226506 w 1286816"/>
                <a:gd name="csY3" fmla="*/ 354536 h 465220"/>
                <a:gd name="csX4" fmla="*/ 1219200 w 1286816"/>
                <a:gd name="csY4" fmla="*/ 257425 h 465220"/>
                <a:gd name="csX5" fmla="*/ 840581 w 1286816"/>
                <a:gd name="csY5" fmla="*/ 16919 h 465220"/>
                <a:gd name="csX6" fmla="*/ 435770 w 1286816"/>
                <a:gd name="csY6" fmla="*/ 7394 h 465220"/>
                <a:gd name="csX7" fmla="*/ 0 w 1286816"/>
                <a:gd name="csY7" fmla="*/ 81212 h 465220"/>
                <a:gd name="csX0" fmla="*/ 0 w 1256471"/>
                <a:gd name="csY0" fmla="*/ 81212 h 465674"/>
                <a:gd name="csX1" fmla="*/ 526257 w 1256471"/>
                <a:gd name="csY1" fmla="*/ 366962 h 465674"/>
                <a:gd name="csX2" fmla="*/ 605645 w 1256471"/>
                <a:gd name="csY2" fmla="*/ 461964 h 465674"/>
                <a:gd name="csX3" fmla="*/ 1226506 w 1256471"/>
                <a:gd name="csY3" fmla="*/ 354536 h 465674"/>
                <a:gd name="csX4" fmla="*/ 1219200 w 1256471"/>
                <a:gd name="csY4" fmla="*/ 257425 h 465674"/>
                <a:gd name="csX5" fmla="*/ 840581 w 1256471"/>
                <a:gd name="csY5" fmla="*/ 16919 h 465674"/>
                <a:gd name="csX6" fmla="*/ 435770 w 1256471"/>
                <a:gd name="csY6" fmla="*/ 7394 h 465674"/>
                <a:gd name="csX7" fmla="*/ 0 w 1256471"/>
                <a:gd name="csY7" fmla="*/ 81212 h 465674"/>
                <a:gd name="csX0" fmla="*/ 0 w 1256471"/>
                <a:gd name="csY0" fmla="*/ 81212 h 464861"/>
                <a:gd name="csX1" fmla="*/ 526257 w 1256471"/>
                <a:gd name="csY1" fmla="*/ 366962 h 464861"/>
                <a:gd name="csX2" fmla="*/ 605645 w 1256471"/>
                <a:gd name="csY2" fmla="*/ 461964 h 464861"/>
                <a:gd name="csX3" fmla="*/ 1226506 w 1256471"/>
                <a:gd name="csY3" fmla="*/ 354536 h 464861"/>
                <a:gd name="csX4" fmla="*/ 1219200 w 1256471"/>
                <a:gd name="csY4" fmla="*/ 257425 h 464861"/>
                <a:gd name="csX5" fmla="*/ 840581 w 1256471"/>
                <a:gd name="csY5" fmla="*/ 16919 h 464861"/>
                <a:gd name="csX6" fmla="*/ 435770 w 1256471"/>
                <a:gd name="csY6" fmla="*/ 7394 h 464861"/>
                <a:gd name="csX7" fmla="*/ 0 w 1256471"/>
                <a:gd name="csY7" fmla="*/ 81212 h 464861"/>
                <a:gd name="csX0" fmla="*/ 0 w 1261434"/>
                <a:gd name="csY0" fmla="*/ 81212 h 464861"/>
                <a:gd name="csX1" fmla="*/ 526257 w 1261434"/>
                <a:gd name="csY1" fmla="*/ 366962 h 464861"/>
                <a:gd name="csX2" fmla="*/ 605645 w 1261434"/>
                <a:gd name="csY2" fmla="*/ 461964 h 464861"/>
                <a:gd name="csX3" fmla="*/ 1226506 w 1261434"/>
                <a:gd name="csY3" fmla="*/ 354536 h 464861"/>
                <a:gd name="csX4" fmla="*/ 1219200 w 1261434"/>
                <a:gd name="csY4" fmla="*/ 257425 h 464861"/>
                <a:gd name="csX5" fmla="*/ 840581 w 1261434"/>
                <a:gd name="csY5" fmla="*/ 16919 h 464861"/>
                <a:gd name="csX6" fmla="*/ 435770 w 1261434"/>
                <a:gd name="csY6" fmla="*/ 7394 h 464861"/>
                <a:gd name="csX7" fmla="*/ 0 w 1261434"/>
                <a:gd name="csY7" fmla="*/ 81212 h 464861"/>
                <a:gd name="csX0" fmla="*/ 0 w 1261434"/>
                <a:gd name="csY0" fmla="*/ 81212 h 430696"/>
                <a:gd name="csX1" fmla="*/ 526257 w 1261434"/>
                <a:gd name="csY1" fmla="*/ 366962 h 430696"/>
                <a:gd name="csX2" fmla="*/ 599079 w 1261434"/>
                <a:gd name="csY2" fmla="*/ 426676 h 430696"/>
                <a:gd name="csX3" fmla="*/ 1226506 w 1261434"/>
                <a:gd name="csY3" fmla="*/ 354536 h 430696"/>
                <a:gd name="csX4" fmla="*/ 1219200 w 1261434"/>
                <a:gd name="csY4" fmla="*/ 257425 h 430696"/>
                <a:gd name="csX5" fmla="*/ 840581 w 1261434"/>
                <a:gd name="csY5" fmla="*/ 16919 h 430696"/>
                <a:gd name="csX6" fmla="*/ 435770 w 1261434"/>
                <a:gd name="csY6" fmla="*/ 7394 h 430696"/>
                <a:gd name="csX7" fmla="*/ 0 w 1261434"/>
                <a:gd name="csY7" fmla="*/ 81212 h 430696"/>
                <a:gd name="csX0" fmla="*/ 0 w 1261434"/>
                <a:gd name="csY0" fmla="*/ 81212 h 426681"/>
                <a:gd name="csX1" fmla="*/ 519692 w 1261434"/>
                <a:gd name="csY1" fmla="*/ 350922 h 426681"/>
                <a:gd name="csX2" fmla="*/ 599079 w 1261434"/>
                <a:gd name="csY2" fmla="*/ 426676 h 426681"/>
                <a:gd name="csX3" fmla="*/ 1226506 w 1261434"/>
                <a:gd name="csY3" fmla="*/ 354536 h 426681"/>
                <a:gd name="csX4" fmla="*/ 1219200 w 1261434"/>
                <a:gd name="csY4" fmla="*/ 257425 h 426681"/>
                <a:gd name="csX5" fmla="*/ 840581 w 1261434"/>
                <a:gd name="csY5" fmla="*/ 16919 h 426681"/>
                <a:gd name="csX6" fmla="*/ 435770 w 1261434"/>
                <a:gd name="csY6" fmla="*/ 7394 h 426681"/>
                <a:gd name="csX7" fmla="*/ 0 w 1261434"/>
                <a:gd name="csY7" fmla="*/ 81212 h 426681"/>
                <a:gd name="csX0" fmla="*/ 0 w 1261434"/>
                <a:gd name="csY0" fmla="*/ 81212 h 442719"/>
                <a:gd name="csX1" fmla="*/ 519692 w 1261434"/>
                <a:gd name="csY1" fmla="*/ 350922 h 442719"/>
                <a:gd name="csX2" fmla="*/ 602362 w 1261434"/>
                <a:gd name="csY2" fmla="*/ 442716 h 442719"/>
                <a:gd name="csX3" fmla="*/ 1226506 w 1261434"/>
                <a:gd name="csY3" fmla="*/ 354536 h 442719"/>
                <a:gd name="csX4" fmla="*/ 1219200 w 1261434"/>
                <a:gd name="csY4" fmla="*/ 257425 h 442719"/>
                <a:gd name="csX5" fmla="*/ 840581 w 1261434"/>
                <a:gd name="csY5" fmla="*/ 16919 h 442719"/>
                <a:gd name="csX6" fmla="*/ 435770 w 1261434"/>
                <a:gd name="csY6" fmla="*/ 7394 h 442719"/>
                <a:gd name="csX7" fmla="*/ 0 w 1261434"/>
                <a:gd name="csY7" fmla="*/ 81212 h 442719"/>
                <a:gd name="csX0" fmla="*/ 0 w 1261434"/>
                <a:gd name="csY0" fmla="*/ 81212 h 443627"/>
                <a:gd name="csX1" fmla="*/ 519692 w 1261434"/>
                <a:gd name="csY1" fmla="*/ 350922 h 443627"/>
                <a:gd name="csX2" fmla="*/ 602362 w 1261434"/>
                <a:gd name="csY2" fmla="*/ 442716 h 443627"/>
                <a:gd name="csX3" fmla="*/ 1226506 w 1261434"/>
                <a:gd name="csY3" fmla="*/ 354536 h 443627"/>
                <a:gd name="csX4" fmla="*/ 1219200 w 1261434"/>
                <a:gd name="csY4" fmla="*/ 257425 h 443627"/>
                <a:gd name="csX5" fmla="*/ 840581 w 1261434"/>
                <a:gd name="csY5" fmla="*/ 16919 h 443627"/>
                <a:gd name="csX6" fmla="*/ 435770 w 1261434"/>
                <a:gd name="csY6" fmla="*/ 7394 h 443627"/>
                <a:gd name="csX7" fmla="*/ 0 w 1261434"/>
                <a:gd name="csY7" fmla="*/ 81212 h 443627"/>
                <a:gd name="csX0" fmla="*/ 0 w 1248598"/>
                <a:gd name="csY0" fmla="*/ 81212 h 443627"/>
                <a:gd name="csX1" fmla="*/ 519692 w 1248598"/>
                <a:gd name="csY1" fmla="*/ 350922 h 443627"/>
                <a:gd name="csX2" fmla="*/ 602362 w 1248598"/>
                <a:gd name="csY2" fmla="*/ 442716 h 443627"/>
                <a:gd name="csX3" fmla="*/ 1226506 w 1248598"/>
                <a:gd name="csY3" fmla="*/ 354536 h 443627"/>
                <a:gd name="csX4" fmla="*/ 1219200 w 1248598"/>
                <a:gd name="csY4" fmla="*/ 257425 h 443627"/>
                <a:gd name="csX5" fmla="*/ 840581 w 1248598"/>
                <a:gd name="csY5" fmla="*/ 16919 h 443627"/>
                <a:gd name="csX6" fmla="*/ 435770 w 1248598"/>
                <a:gd name="csY6" fmla="*/ 7394 h 443627"/>
                <a:gd name="csX7" fmla="*/ 0 w 1248598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245020" h="443627">
                  <a:moveTo>
                    <a:pt x="0" y="81212"/>
                  </a:moveTo>
                  <a:cubicBezTo>
                    <a:pt x="173231" y="171115"/>
                    <a:pt x="419298" y="290671"/>
                    <a:pt x="519692" y="350922"/>
                  </a:cubicBezTo>
                  <a:cubicBezTo>
                    <a:pt x="620086" y="411173"/>
                    <a:pt x="566628" y="432490"/>
                    <a:pt x="602362" y="442716"/>
                  </a:cubicBezTo>
                  <a:cubicBezTo>
                    <a:pt x="638096" y="452942"/>
                    <a:pt x="1175951" y="374189"/>
                    <a:pt x="1226506" y="354536"/>
                  </a:cubicBezTo>
                  <a:cubicBezTo>
                    <a:pt x="1264752" y="322854"/>
                    <a:pt x="1234280" y="275198"/>
                    <a:pt x="1219200" y="257425"/>
                  </a:cubicBezTo>
                  <a:cubicBezTo>
                    <a:pt x="1204120" y="239652"/>
                    <a:pt x="1042290" y="100296"/>
                    <a:pt x="840581" y="16919"/>
                  </a:cubicBezTo>
                  <a:cubicBezTo>
                    <a:pt x="706438" y="-1337"/>
                    <a:pt x="612776" y="-5306"/>
                    <a:pt x="435770" y="7394"/>
                  </a:cubicBezTo>
                  <a:cubicBezTo>
                    <a:pt x="258764" y="20094"/>
                    <a:pt x="153195" y="41525"/>
                    <a:pt x="0" y="8121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noFill/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F88CD3DB-F273-F788-3B4C-46718DA23641}"/>
                </a:ext>
              </a:extLst>
            </p:cNvPr>
            <p:cNvGrpSpPr/>
            <p:nvPr/>
          </p:nvGrpSpPr>
          <p:grpSpPr>
            <a:xfrm>
              <a:off x="7639140" y="1431384"/>
              <a:ext cx="495079" cy="356920"/>
              <a:chOff x="2133083" y="3956840"/>
              <a:chExt cx="495079" cy="35692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DE9407D-AB37-414F-8183-25C3267CE9D6}"/>
                  </a:ext>
                </a:extLst>
              </p:cNvPr>
              <p:cNvSpPr/>
              <p:nvPr/>
            </p:nvSpPr>
            <p:spPr>
              <a:xfrm>
                <a:off x="2135242" y="3956840"/>
                <a:ext cx="492920" cy="121445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0 w 473870"/>
                  <a:gd name="csY0" fmla="*/ 0 h 240505"/>
                  <a:gd name="csX1" fmla="*/ 135732 w 473870"/>
                  <a:gd name="csY1" fmla="*/ 90487 h 240505"/>
                  <a:gd name="csX2" fmla="*/ 473870 w 473870"/>
                  <a:gd name="csY2" fmla="*/ 38100 h 240505"/>
                  <a:gd name="csX3" fmla="*/ 473870 w 473870"/>
                  <a:gd name="csY3" fmla="*/ 240505 h 240505"/>
                  <a:gd name="csX4" fmla="*/ 0 w 473870"/>
                  <a:gd name="csY4" fmla="*/ 0 h 240505"/>
                  <a:gd name="csX0" fmla="*/ 0 w 473870"/>
                  <a:gd name="csY0" fmla="*/ 26195 h 116682"/>
                  <a:gd name="csX1" fmla="*/ 135732 w 473870"/>
                  <a:gd name="csY1" fmla="*/ 116682 h 116682"/>
                  <a:gd name="csX2" fmla="*/ 473870 w 473870"/>
                  <a:gd name="csY2" fmla="*/ 64295 h 116682"/>
                  <a:gd name="csX3" fmla="*/ 333376 w 473870"/>
                  <a:gd name="csY3" fmla="*/ 0 h 116682"/>
                  <a:gd name="csX4" fmla="*/ 0 w 473870"/>
                  <a:gd name="csY4" fmla="*/ 26195 h 116682"/>
                  <a:gd name="csX0" fmla="*/ 0 w 457201"/>
                  <a:gd name="csY0" fmla="*/ 50008 h 116682"/>
                  <a:gd name="csX1" fmla="*/ 119063 w 457201"/>
                  <a:gd name="csY1" fmla="*/ 116682 h 116682"/>
                  <a:gd name="csX2" fmla="*/ 457201 w 457201"/>
                  <a:gd name="csY2" fmla="*/ 64295 h 116682"/>
                  <a:gd name="csX3" fmla="*/ 316707 w 457201"/>
                  <a:gd name="csY3" fmla="*/ 0 h 116682"/>
                  <a:gd name="csX4" fmla="*/ 0 w 457201"/>
                  <a:gd name="csY4" fmla="*/ 50008 h 116682"/>
                  <a:gd name="csX0" fmla="*/ 0 w 492920"/>
                  <a:gd name="csY0" fmla="*/ 47626 h 116682"/>
                  <a:gd name="csX1" fmla="*/ 154782 w 492920"/>
                  <a:gd name="csY1" fmla="*/ 116682 h 116682"/>
                  <a:gd name="csX2" fmla="*/ 492920 w 492920"/>
                  <a:gd name="csY2" fmla="*/ 64295 h 116682"/>
                  <a:gd name="csX3" fmla="*/ 352426 w 492920"/>
                  <a:gd name="csY3" fmla="*/ 0 h 116682"/>
                  <a:gd name="csX4" fmla="*/ 0 w 492920"/>
                  <a:gd name="csY4" fmla="*/ 47626 h 116682"/>
                  <a:gd name="csX0" fmla="*/ 0 w 492920"/>
                  <a:gd name="csY0" fmla="*/ 52389 h 121445"/>
                  <a:gd name="csX1" fmla="*/ 154782 w 492920"/>
                  <a:gd name="csY1" fmla="*/ 121445 h 121445"/>
                  <a:gd name="csX2" fmla="*/ 492920 w 492920"/>
                  <a:gd name="csY2" fmla="*/ 69058 h 121445"/>
                  <a:gd name="csX3" fmla="*/ 333376 w 492920"/>
                  <a:gd name="csY3" fmla="*/ 0 h 121445"/>
                  <a:gd name="csX4" fmla="*/ 0 w 492920"/>
                  <a:gd name="csY4" fmla="*/ 52389 h 121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92920" h="121445">
                    <a:moveTo>
                      <a:pt x="0" y="52389"/>
                    </a:moveTo>
                    <a:lnTo>
                      <a:pt x="154782" y="121445"/>
                    </a:lnTo>
                    <a:lnTo>
                      <a:pt x="492920" y="69058"/>
                    </a:lnTo>
                    <a:lnTo>
                      <a:pt x="333376" y="0"/>
                    </a:lnTo>
                    <a:lnTo>
                      <a:pt x="0" y="52389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DA473D1-8AC2-DA45-8223-9CEAA4BF7C6E}"/>
                  </a:ext>
                </a:extLst>
              </p:cNvPr>
              <p:cNvSpPr/>
              <p:nvPr/>
            </p:nvSpPr>
            <p:spPr>
              <a:xfrm>
                <a:off x="2295471" y="4080022"/>
                <a:ext cx="319142" cy="233738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8138" h="247650">
                    <a:moveTo>
                      <a:pt x="0" y="247650"/>
                    </a:moveTo>
                    <a:lnTo>
                      <a:pt x="0" y="52387"/>
                    </a:lnTo>
                    <a:lnTo>
                      <a:pt x="338138" y="0"/>
                    </a:lnTo>
                    <a:lnTo>
                      <a:pt x="338138" y="202405"/>
                    </a:lnTo>
                    <a:lnTo>
                      <a:pt x="0" y="247650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208233D-327F-BADA-148A-A84F66EA12E5}"/>
                  </a:ext>
                </a:extLst>
              </p:cNvPr>
              <p:cNvSpPr/>
              <p:nvPr/>
            </p:nvSpPr>
            <p:spPr>
              <a:xfrm>
                <a:off x="2159793" y="4070496"/>
                <a:ext cx="135677" cy="243263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143753 w 481891"/>
                  <a:gd name="csY0" fmla="*/ 257742 h 257742"/>
                  <a:gd name="csX1" fmla="*/ 143753 w 481891"/>
                  <a:gd name="csY1" fmla="*/ 62479 h 257742"/>
                  <a:gd name="csX2" fmla="*/ 0 w 481891"/>
                  <a:gd name="csY2" fmla="*/ 0 h 257742"/>
                  <a:gd name="csX3" fmla="*/ 481891 w 481891"/>
                  <a:gd name="csY3" fmla="*/ 212497 h 257742"/>
                  <a:gd name="csX4" fmla="*/ 143753 w 481891"/>
                  <a:gd name="csY4" fmla="*/ 257742 h 257742"/>
                  <a:gd name="csX0" fmla="*/ 143753 w 143753"/>
                  <a:gd name="csY0" fmla="*/ 257742 h 257742"/>
                  <a:gd name="csX1" fmla="*/ 143753 w 143753"/>
                  <a:gd name="csY1" fmla="*/ 62479 h 257742"/>
                  <a:gd name="csX2" fmla="*/ 0 w 143753"/>
                  <a:gd name="csY2" fmla="*/ 0 h 257742"/>
                  <a:gd name="csX3" fmla="*/ 2524 w 143753"/>
                  <a:gd name="csY3" fmla="*/ 209975 h 257742"/>
                  <a:gd name="csX4" fmla="*/ 143753 w 143753"/>
                  <a:gd name="csY4" fmla="*/ 257742 h 25774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3753" h="257742">
                    <a:moveTo>
                      <a:pt x="143753" y="257742"/>
                    </a:moveTo>
                    <a:lnTo>
                      <a:pt x="143753" y="62479"/>
                    </a:lnTo>
                    <a:lnTo>
                      <a:pt x="0" y="0"/>
                    </a:lnTo>
                    <a:cubicBezTo>
                      <a:pt x="841" y="69992"/>
                      <a:pt x="1683" y="139983"/>
                      <a:pt x="2524" y="209975"/>
                    </a:cubicBezTo>
                    <a:lnTo>
                      <a:pt x="143753" y="257742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0A48022-9D83-9C93-6F81-E9E85F6EBBAB}"/>
                  </a:ext>
                </a:extLst>
              </p:cNvPr>
              <p:cNvSpPr/>
              <p:nvPr/>
            </p:nvSpPr>
            <p:spPr>
              <a:xfrm>
                <a:off x="2285973" y="4025900"/>
                <a:ext cx="338138" cy="137316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38138" h="137316">
                    <a:moveTo>
                      <a:pt x="338138" y="0"/>
                    </a:moveTo>
                    <a:lnTo>
                      <a:pt x="338138" y="84929"/>
                    </a:lnTo>
                    <a:lnTo>
                      <a:pt x="0" y="137316"/>
                    </a:lnTo>
                    <a:lnTo>
                      <a:pt x="0" y="52387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00B6CA8-0BA2-0CE4-19F5-DAA41F8C6B66}"/>
                  </a:ext>
                </a:extLst>
              </p:cNvPr>
              <p:cNvSpPr/>
              <p:nvPr/>
            </p:nvSpPr>
            <p:spPr>
              <a:xfrm>
                <a:off x="2133083" y="4006076"/>
                <a:ext cx="157640" cy="157139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  <a:gd name="csX0" fmla="*/ 21480 w 507255"/>
                  <a:gd name="csY0" fmla="*/ 0 h 156366"/>
                  <a:gd name="csX1" fmla="*/ 507255 w 507255"/>
                  <a:gd name="csY1" fmla="*/ 103979 h 156366"/>
                  <a:gd name="csX2" fmla="*/ 169117 w 507255"/>
                  <a:gd name="csY2" fmla="*/ 156366 h 156366"/>
                  <a:gd name="csX3" fmla="*/ 169117 w 507255"/>
                  <a:gd name="csY3" fmla="*/ 71437 h 156366"/>
                  <a:gd name="csX4" fmla="*/ 21480 w 507255"/>
                  <a:gd name="csY4" fmla="*/ 0 h 156366"/>
                  <a:gd name="csX0" fmla="*/ 21480 w 190597"/>
                  <a:gd name="csY0" fmla="*/ 0 h 156366"/>
                  <a:gd name="csX1" fmla="*/ 19098 w 190597"/>
                  <a:gd name="csY1" fmla="*/ 106360 h 156366"/>
                  <a:gd name="csX2" fmla="*/ 169117 w 190597"/>
                  <a:gd name="csY2" fmla="*/ 156366 h 156366"/>
                  <a:gd name="csX3" fmla="*/ 169117 w 190597"/>
                  <a:gd name="csY3" fmla="*/ 71437 h 156366"/>
                  <a:gd name="csX4" fmla="*/ 21480 w 190597"/>
                  <a:gd name="csY4" fmla="*/ 0 h 156366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4050 w 161687"/>
                  <a:gd name="csY0" fmla="*/ 457 h 156823"/>
                  <a:gd name="csX1" fmla="*/ 11668 w 161687"/>
                  <a:gd name="csY1" fmla="*/ 106817 h 156823"/>
                  <a:gd name="csX2" fmla="*/ 161687 w 161687"/>
                  <a:gd name="csY2" fmla="*/ 156823 h 156823"/>
                  <a:gd name="csX3" fmla="*/ 161687 w 161687"/>
                  <a:gd name="csY3" fmla="*/ 71894 h 156823"/>
                  <a:gd name="csX4" fmla="*/ 14050 w 161687"/>
                  <a:gd name="csY4" fmla="*/ 457 h 156823"/>
                  <a:gd name="csX0" fmla="*/ 19830 w 167467"/>
                  <a:gd name="csY0" fmla="*/ 137 h 156503"/>
                  <a:gd name="csX1" fmla="*/ 17448 w 167467"/>
                  <a:gd name="csY1" fmla="*/ 89828 h 156503"/>
                  <a:gd name="csX2" fmla="*/ 167467 w 167467"/>
                  <a:gd name="csY2" fmla="*/ 156503 h 156503"/>
                  <a:gd name="csX3" fmla="*/ 167467 w 167467"/>
                  <a:gd name="csY3" fmla="*/ 71574 h 156503"/>
                  <a:gd name="csX4" fmla="*/ 19830 w 167467"/>
                  <a:gd name="csY4" fmla="*/ 137 h 156503"/>
                  <a:gd name="csX0" fmla="*/ 13943 w 161580"/>
                  <a:gd name="csY0" fmla="*/ 137 h 156503"/>
                  <a:gd name="csX1" fmla="*/ 11561 w 161580"/>
                  <a:gd name="csY1" fmla="*/ 89828 h 156503"/>
                  <a:gd name="csX2" fmla="*/ 161580 w 161580"/>
                  <a:gd name="csY2" fmla="*/ 156503 h 156503"/>
                  <a:gd name="csX3" fmla="*/ 161580 w 161580"/>
                  <a:gd name="csY3" fmla="*/ 71574 h 156503"/>
                  <a:gd name="csX4" fmla="*/ 13943 w 161580"/>
                  <a:gd name="csY4" fmla="*/ 137 h 156503"/>
                  <a:gd name="csX0" fmla="*/ 10003 w 157640"/>
                  <a:gd name="csY0" fmla="*/ 773 h 157139"/>
                  <a:gd name="csX1" fmla="*/ 7621 w 157640"/>
                  <a:gd name="csY1" fmla="*/ 90464 h 157139"/>
                  <a:gd name="csX2" fmla="*/ 157640 w 157640"/>
                  <a:gd name="csY2" fmla="*/ 157139 h 157139"/>
                  <a:gd name="csX3" fmla="*/ 157640 w 157640"/>
                  <a:gd name="csY3" fmla="*/ 72210 h 157139"/>
                  <a:gd name="csX4" fmla="*/ 10003 w 157640"/>
                  <a:gd name="csY4" fmla="*/ 773 h 1571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57640" h="157139">
                    <a:moveTo>
                      <a:pt x="10003" y="773"/>
                    </a:moveTo>
                    <a:cubicBezTo>
                      <a:pt x="-5475" y="8577"/>
                      <a:pt x="-316" y="81071"/>
                      <a:pt x="7621" y="90464"/>
                    </a:cubicBezTo>
                    <a:cubicBezTo>
                      <a:pt x="15558" y="99857"/>
                      <a:pt x="107634" y="134914"/>
                      <a:pt x="157640" y="157139"/>
                    </a:cubicBezTo>
                    <a:lnTo>
                      <a:pt x="157640" y="72210"/>
                    </a:lnTo>
                    <a:cubicBezTo>
                      <a:pt x="133034" y="46149"/>
                      <a:pt x="25481" y="-7031"/>
                      <a:pt x="10003" y="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799BB450-E46E-1830-BBBE-55AD4E2E067A}"/>
                </a:ext>
              </a:extLst>
            </p:cNvPr>
            <p:cNvGrpSpPr/>
            <p:nvPr/>
          </p:nvGrpSpPr>
          <p:grpSpPr>
            <a:xfrm>
              <a:off x="6864328" y="1721383"/>
              <a:ext cx="414339" cy="519112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B05F113-53BF-31B2-C817-D7EEB655973C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FCAEBAC6-BB5E-168F-CD34-C4F1D3618DD1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BCF9A7A-F811-03B6-9E7D-0B32E5A17FD6}"/>
                </a:ext>
              </a:extLst>
            </p:cNvPr>
            <p:cNvSpPr/>
            <p:nvPr/>
          </p:nvSpPr>
          <p:spPr>
            <a:xfrm>
              <a:off x="7888267" y="1721383"/>
              <a:ext cx="414339" cy="519112"/>
            </a:xfrm>
            <a:custGeom>
              <a:avLst/>
              <a:gdLst>
                <a:gd name="csX0" fmla="*/ 145257 w 414339"/>
                <a:gd name="csY0" fmla="*/ 0 h 519112"/>
                <a:gd name="csX1" fmla="*/ 146916 w 414339"/>
                <a:gd name="csY1" fmla="*/ 299 h 519112"/>
                <a:gd name="csX2" fmla="*/ 147638 w 414339"/>
                <a:gd name="csY2" fmla="*/ 0 h 519112"/>
                <a:gd name="csX3" fmla="*/ 261938 w 414339"/>
                <a:gd name="csY3" fmla="*/ 0 h 519112"/>
                <a:gd name="csX4" fmla="*/ 264103 w 414339"/>
                <a:gd name="csY4" fmla="*/ 897 h 519112"/>
                <a:gd name="csX5" fmla="*/ 269082 w 414339"/>
                <a:gd name="csY5" fmla="*/ 0 h 519112"/>
                <a:gd name="csX6" fmla="*/ 414339 w 414339"/>
                <a:gd name="csY6" fmla="*/ 259556 h 519112"/>
                <a:gd name="csX7" fmla="*/ 269082 w 414339"/>
                <a:gd name="csY7" fmla="*/ 519112 h 519112"/>
                <a:gd name="csX8" fmla="*/ 264103 w 414339"/>
                <a:gd name="csY8" fmla="*/ 518215 h 519112"/>
                <a:gd name="csX9" fmla="*/ 261938 w 414339"/>
                <a:gd name="csY9" fmla="*/ 519112 h 519112"/>
                <a:gd name="csX10" fmla="*/ 147638 w 414339"/>
                <a:gd name="csY10" fmla="*/ 519112 h 519112"/>
                <a:gd name="csX11" fmla="*/ 146916 w 414339"/>
                <a:gd name="csY11" fmla="*/ 518813 h 519112"/>
                <a:gd name="csX12" fmla="*/ 145257 w 414339"/>
                <a:gd name="csY12" fmla="*/ 519112 h 519112"/>
                <a:gd name="csX13" fmla="*/ 0 w 414339"/>
                <a:gd name="csY13" fmla="*/ 259556 h 519112"/>
                <a:gd name="csX14" fmla="*/ 145257 w 414339"/>
                <a:gd name="csY14" fmla="*/ 0 h 5191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14339" h="519112">
                  <a:moveTo>
                    <a:pt x="145257" y="0"/>
                  </a:moveTo>
                  <a:lnTo>
                    <a:pt x="146916" y="299"/>
                  </a:lnTo>
                  <a:lnTo>
                    <a:pt x="147638" y="0"/>
                  </a:lnTo>
                  <a:lnTo>
                    <a:pt x="261938" y="0"/>
                  </a:lnTo>
                  <a:lnTo>
                    <a:pt x="264103" y="897"/>
                  </a:lnTo>
                  <a:lnTo>
                    <a:pt x="269082" y="0"/>
                  </a:lnTo>
                  <a:cubicBezTo>
                    <a:pt x="349305" y="0"/>
                    <a:pt x="414339" y="116207"/>
                    <a:pt x="414339" y="259556"/>
                  </a:cubicBezTo>
                  <a:cubicBezTo>
                    <a:pt x="414339" y="402905"/>
                    <a:pt x="349305" y="519112"/>
                    <a:pt x="269082" y="519112"/>
                  </a:cubicBezTo>
                  <a:lnTo>
                    <a:pt x="264103" y="518215"/>
                  </a:lnTo>
                  <a:lnTo>
                    <a:pt x="261938" y="519112"/>
                  </a:lnTo>
                  <a:lnTo>
                    <a:pt x="147638" y="519112"/>
                  </a:lnTo>
                  <a:lnTo>
                    <a:pt x="146916" y="518813"/>
                  </a:lnTo>
                  <a:lnTo>
                    <a:pt x="145257" y="519112"/>
                  </a:lnTo>
                  <a:cubicBezTo>
                    <a:pt x="65034" y="519112"/>
                    <a:pt x="0" y="402905"/>
                    <a:pt x="0" y="259556"/>
                  </a:cubicBezTo>
                  <a:cubicBezTo>
                    <a:pt x="0" y="116207"/>
                    <a:pt x="65034" y="0"/>
                    <a:pt x="1452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1F0D552-738A-4289-1D57-AB10E95DA83C}"/>
                </a:ext>
              </a:extLst>
            </p:cNvPr>
            <p:cNvGrpSpPr/>
            <p:nvPr/>
          </p:nvGrpSpPr>
          <p:grpSpPr>
            <a:xfrm>
              <a:off x="6294147" y="1601005"/>
              <a:ext cx="342901" cy="429610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38F1B8C-1E76-A33D-9B0E-63FDD45D1E6E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6C382EB4-069E-EEC0-48A6-23745D69B87D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97C1C6-FC20-EC87-A26A-2846E1DAACC4}"/>
                </a:ext>
              </a:extLst>
            </p:cNvPr>
            <p:cNvSpPr/>
            <p:nvPr/>
          </p:nvSpPr>
          <p:spPr>
            <a:xfrm>
              <a:off x="6243007" y="792852"/>
              <a:ext cx="2169319" cy="1355800"/>
            </a:xfrm>
            <a:custGeom>
              <a:avLst/>
              <a:gdLst>
                <a:gd name="csX0" fmla="*/ 1470976 w 2169319"/>
                <a:gd name="csY0" fmla="*/ 517274 h 1355800"/>
                <a:gd name="csX1" fmla="*/ 1259668 w 2169319"/>
                <a:gd name="csY1" fmla="*/ 524050 h 1355800"/>
                <a:gd name="csX2" fmla="*/ 838200 w 2169319"/>
                <a:gd name="csY2" fmla="*/ 597108 h 1355800"/>
                <a:gd name="csX3" fmla="*/ 1340835 w 2169319"/>
                <a:gd name="csY3" fmla="*/ 864043 h 1355800"/>
                <a:gd name="csX4" fmla="*/ 1420792 w 2169319"/>
                <a:gd name="csY4" fmla="*/ 954893 h 1355800"/>
                <a:gd name="csX5" fmla="*/ 2024451 w 2169319"/>
                <a:gd name="csY5" fmla="*/ 867620 h 1355800"/>
                <a:gd name="csX6" fmla="*/ 2017385 w 2169319"/>
                <a:gd name="csY6" fmla="*/ 771508 h 1355800"/>
                <a:gd name="csX7" fmla="*/ 1651192 w 2169319"/>
                <a:gd name="csY7" fmla="*/ 533477 h 1355800"/>
                <a:gd name="csX8" fmla="*/ 1470976 w 2169319"/>
                <a:gd name="csY8" fmla="*/ 517274 h 1355800"/>
                <a:gd name="csX9" fmla="*/ 892970 w 2169319"/>
                <a:gd name="csY9" fmla="*/ 0 h 1355800"/>
                <a:gd name="csX10" fmla="*/ 1491265 w 2169319"/>
                <a:gd name="csY10" fmla="*/ 84221 h 1355800"/>
                <a:gd name="csX11" fmla="*/ 1507378 w 2169319"/>
                <a:gd name="csY11" fmla="*/ 92081 h 1355800"/>
                <a:gd name="csX12" fmla="*/ 1508263 w 2169319"/>
                <a:gd name="csY12" fmla="*/ 92293 h 1355800"/>
                <a:gd name="csX13" fmla="*/ 1545556 w 2169319"/>
                <a:gd name="csY13" fmla="*/ 109308 h 1355800"/>
                <a:gd name="csX14" fmla="*/ 1549207 w 2169319"/>
                <a:gd name="csY14" fmla="*/ 112484 h 1355800"/>
                <a:gd name="csX15" fmla="*/ 1557789 w 2169319"/>
                <a:gd name="csY15" fmla="*/ 116670 h 1355800"/>
                <a:gd name="csX16" fmla="*/ 1599830 w 2169319"/>
                <a:gd name="csY16" fmla="*/ 152527 h 1355800"/>
                <a:gd name="csX17" fmla="*/ 1602096 w 2169319"/>
                <a:gd name="csY17" fmla="*/ 158478 h 1355800"/>
                <a:gd name="csX18" fmla="*/ 1607356 w 2169319"/>
                <a:gd name="csY18" fmla="*/ 163052 h 1355800"/>
                <a:gd name="csX19" fmla="*/ 1645096 w 2169319"/>
                <a:gd name="csY19" fmla="*/ 239032 h 1355800"/>
                <a:gd name="csX20" fmla="*/ 1720106 w 2169319"/>
                <a:gd name="csY20" fmla="*/ 518974 h 1355800"/>
                <a:gd name="csX21" fmla="*/ 1780841 w 2169319"/>
                <a:gd name="csY21" fmla="*/ 544025 h 1355800"/>
                <a:gd name="csX22" fmla="*/ 2054300 w 2169319"/>
                <a:gd name="csY22" fmla="*/ 703296 h 1355800"/>
                <a:gd name="csX23" fmla="*/ 2072131 w 2169319"/>
                <a:gd name="csY23" fmla="*/ 719880 h 1355800"/>
                <a:gd name="csX24" fmla="*/ 2072294 w 2169319"/>
                <a:gd name="csY24" fmla="*/ 719916 h 1355800"/>
                <a:gd name="csX25" fmla="*/ 2169319 w 2169319"/>
                <a:gd name="csY25" fmla="*/ 987031 h 1355800"/>
                <a:gd name="csX26" fmla="*/ 2072294 w 2169319"/>
                <a:gd name="csY26" fmla="*/ 1254146 h 1355800"/>
                <a:gd name="csX27" fmla="*/ 2062499 w 2169319"/>
                <a:gd name="csY27" fmla="*/ 1256361 h 1355800"/>
                <a:gd name="csX28" fmla="*/ 2050119 w 2169319"/>
                <a:gd name="csY28" fmla="*/ 1262536 h 1355800"/>
                <a:gd name="csX29" fmla="*/ 1523930 w 2169319"/>
                <a:gd name="csY29" fmla="*/ 1344038 h 1355800"/>
                <a:gd name="csX30" fmla="*/ 1299939 w 2169319"/>
                <a:gd name="csY30" fmla="*/ 1353486 h 1355800"/>
                <a:gd name="csX31" fmla="*/ 1222426 w 2169319"/>
                <a:gd name="csY31" fmla="*/ 1353348 h 1355800"/>
                <a:gd name="csX32" fmla="*/ 1167643 w 2169319"/>
                <a:gd name="csY32" fmla="*/ 1355800 h 1355800"/>
                <a:gd name="csX33" fmla="*/ 926022 w 2169319"/>
                <a:gd name="csY33" fmla="*/ 1329753 h 1355800"/>
                <a:gd name="csX34" fmla="*/ 897423 w 2169319"/>
                <a:gd name="csY34" fmla="*/ 1323480 h 1355800"/>
                <a:gd name="csX35" fmla="*/ 898386 w 2169319"/>
                <a:gd name="csY35" fmla="*/ 1320902 h 1355800"/>
                <a:gd name="csX36" fmla="*/ 910830 w 2169319"/>
                <a:gd name="csY36" fmla="*/ 1209675 h 1355800"/>
                <a:gd name="csX37" fmla="*/ 752477 w 2169319"/>
                <a:gd name="csY37" fmla="*/ 923925 h 1355800"/>
                <a:gd name="csX38" fmla="*/ 594124 w 2169319"/>
                <a:gd name="csY38" fmla="*/ 1209675 h 1355800"/>
                <a:gd name="csX39" fmla="*/ 597870 w 2169319"/>
                <a:gd name="csY39" fmla="*/ 1243152 h 1355800"/>
                <a:gd name="csX40" fmla="*/ 464673 w 2169319"/>
                <a:gd name="csY40" fmla="*/ 1195945 h 1355800"/>
                <a:gd name="csX41" fmla="*/ 350715 w 2169319"/>
                <a:gd name="csY41" fmla="*/ 1147419 h 1355800"/>
                <a:gd name="csX42" fmla="*/ 270040 w 2169319"/>
                <a:gd name="csY42" fmla="*/ 1107292 h 1355800"/>
                <a:gd name="csX43" fmla="*/ 273405 w 2169319"/>
                <a:gd name="csY43" fmla="*/ 1098432 h 1355800"/>
                <a:gd name="csX44" fmla="*/ 283370 w 2169319"/>
                <a:gd name="csY44" fmla="*/ 1010841 h 1355800"/>
                <a:gd name="csX45" fmla="*/ 156569 w 2169319"/>
                <a:gd name="csY45" fmla="*/ 785813 h 1355800"/>
                <a:gd name="csX46" fmla="*/ 39733 w 2169319"/>
                <a:gd name="csY46" fmla="*/ 923250 h 1355800"/>
                <a:gd name="csX47" fmla="*/ 36853 w 2169319"/>
                <a:gd name="csY47" fmla="*/ 948561 h 1355800"/>
                <a:gd name="csX48" fmla="*/ 12507 w 2169319"/>
                <a:gd name="csY48" fmla="*/ 912449 h 1355800"/>
                <a:gd name="csX49" fmla="*/ 0 w 2169319"/>
                <a:gd name="csY49" fmla="*/ 850501 h 1355800"/>
                <a:gd name="csX50" fmla="*/ 0 w 2169319"/>
                <a:gd name="csY50" fmla="*/ 625874 h 1355800"/>
                <a:gd name="csX51" fmla="*/ 46613 w 2169319"/>
                <a:gd name="csY51" fmla="*/ 513339 h 1355800"/>
                <a:gd name="csX52" fmla="*/ 56870 w 2169319"/>
                <a:gd name="csY52" fmla="*/ 506424 h 1355800"/>
                <a:gd name="csX53" fmla="*/ 128517 w 2169319"/>
                <a:gd name="csY53" fmla="*/ 239033 h 1355800"/>
                <a:gd name="csX54" fmla="*/ 228058 w 2169319"/>
                <a:gd name="csY54" fmla="*/ 109309 h 1355800"/>
                <a:gd name="csX55" fmla="*/ 262690 w 2169319"/>
                <a:gd name="csY55" fmla="*/ 93508 h 1355800"/>
                <a:gd name="csX56" fmla="*/ 263444 w 2169319"/>
                <a:gd name="csY56" fmla="*/ 92999 h 1355800"/>
                <a:gd name="csX57" fmla="*/ 264571 w 2169319"/>
                <a:gd name="csY57" fmla="*/ 92650 h 1355800"/>
                <a:gd name="csX58" fmla="*/ 265350 w 2169319"/>
                <a:gd name="csY58" fmla="*/ 92294 h 1355800"/>
                <a:gd name="csX59" fmla="*/ 266962 w 2169319"/>
                <a:gd name="csY59" fmla="*/ 91907 h 1355800"/>
                <a:gd name="csX60" fmla="*/ 299268 w 2169319"/>
                <a:gd name="csY60" fmla="*/ 81879 h 1355800"/>
                <a:gd name="csX61" fmla="*/ 303215 w 2169319"/>
                <a:gd name="csY61" fmla="*/ 81481 h 1355800"/>
                <a:gd name="csX62" fmla="*/ 382779 w 2169319"/>
                <a:gd name="csY62" fmla="*/ 55950 h 1355800"/>
                <a:gd name="csX63" fmla="*/ 892970 w 2169319"/>
                <a:gd name="csY63" fmla="*/ 0 h 13558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</a:cxnLst>
              <a:rect l="l" t="t" r="r" b="b"/>
              <a:pathLst>
                <a:path w="2169319" h="1355800">
                  <a:moveTo>
                    <a:pt x="1470976" y="517274"/>
                  </a:moveTo>
                  <a:cubicBezTo>
                    <a:pt x="1410712" y="515605"/>
                    <a:pt x="1345266" y="517765"/>
                    <a:pt x="1259668" y="524050"/>
                  </a:cubicBezTo>
                  <a:cubicBezTo>
                    <a:pt x="1088471" y="536619"/>
                    <a:pt x="986367" y="557830"/>
                    <a:pt x="838200" y="597108"/>
                  </a:cubicBezTo>
                  <a:cubicBezTo>
                    <a:pt x="1005745" y="686086"/>
                    <a:pt x="1243736" y="804412"/>
                    <a:pt x="1340835" y="864043"/>
                  </a:cubicBezTo>
                  <a:cubicBezTo>
                    <a:pt x="1437934" y="923674"/>
                    <a:pt x="1386231" y="944772"/>
                    <a:pt x="1420792" y="954893"/>
                  </a:cubicBezTo>
                  <a:cubicBezTo>
                    <a:pt x="1455353" y="965013"/>
                    <a:pt x="1975555" y="887071"/>
                    <a:pt x="2024451" y="867620"/>
                  </a:cubicBezTo>
                  <a:cubicBezTo>
                    <a:pt x="2061442" y="836264"/>
                    <a:pt x="2031970" y="789098"/>
                    <a:pt x="2017385" y="771508"/>
                  </a:cubicBezTo>
                  <a:cubicBezTo>
                    <a:pt x="2002800" y="753918"/>
                    <a:pt x="1846281" y="615996"/>
                    <a:pt x="1651192" y="533477"/>
                  </a:cubicBezTo>
                  <a:cubicBezTo>
                    <a:pt x="1586322" y="524443"/>
                    <a:pt x="1531240" y="518944"/>
                    <a:pt x="1470976" y="517274"/>
                  </a:cubicBezTo>
                  <a:close/>
                  <a:moveTo>
                    <a:pt x="892970" y="0"/>
                  </a:moveTo>
                  <a:cubicBezTo>
                    <a:pt x="1142023" y="0"/>
                    <a:pt x="1361603" y="33408"/>
                    <a:pt x="1491265" y="84221"/>
                  </a:cubicBezTo>
                  <a:lnTo>
                    <a:pt x="1507378" y="92081"/>
                  </a:lnTo>
                  <a:lnTo>
                    <a:pt x="1508263" y="92293"/>
                  </a:lnTo>
                  <a:cubicBezTo>
                    <a:pt x="1521229" y="96768"/>
                    <a:pt x="1533718" y="102474"/>
                    <a:pt x="1545556" y="109308"/>
                  </a:cubicBezTo>
                  <a:lnTo>
                    <a:pt x="1549207" y="112484"/>
                  </a:lnTo>
                  <a:lnTo>
                    <a:pt x="1557789" y="116670"/>
                  </a:lnTo>
                  <a:cubicBezTo>
                    <a:pt x="1576044" y="128097"/>
                    <a:pt x="1590219" y="140092"/>
                    <a:pt x="1599830" y="152527"/>
                  </a:cubicBezTo>
                  <a:lnTo>
                    <a:pt x="1602096" y="158478"/>
                  </a:lnTo>
                  <a:lnTo>
                    <a:pt x="1607356" y="163052"/>
                  </a:lnTo>
                  <a:cubicBezTo>
                    <a:pt x="1624414" y="184943"/>
                    <a:pt x="1637461" y="210539"/>
                    <a:pt x="1645096" y="239032"/>
                  </a:cubicBezTo>
                  <a:lnTo>
                    <a:pt x="1720106" y="518974"/>
                  </a:lnTo>
                  <a:lnTo>
                    <a:pt x="1780841" y="544025"/>
                  </a:lnTo>
                  <a:cubicBezTo>
                    <a:pt x="1896529" y="595901"/>
                    <a:pt x="1991369" y="651369"/>
                    <a:pt x="2054300" y="703296"/>
                  </a:cubicBezTo>
                  <a:lnTo>
                    <a:pt x="2072131" y="719880"/>
                  </a:lnTo>
                  <a:lnTo>
                    <a:pt x="2072294" y="719916"/>
                  </a:lnTo>
                  <a:cubicBezTo>
                    <a:pt x="2127666" y="745340"/>
                    <a:pt x="2169319" y="855271"/>
                    <a:pt x="2169319" y="987031"/>
                  </a:cubicBezTo>
                  <a:cubicBezTo>
                    <a:pt x="2169319" y="1118791"/>
                    <a:pt x="2127666" y="1228722"/>
                    <a:pt x="2072294" y="1254146"/>
                  </a:cubicBezTo>
                  <a:lnTo>
                    <a:pt x="2062499" y="1256361"/>
                  </a:lnTo>
                  <a:lnTo>
                    <a:pt x="2050119" y="1262536"/>
                  </a:lnTo>
                  <a:cubicBezTo>
                    <a:pt x="1964737" y="1295134"/>
                    <a:pt x="1761866" y="1327777"/>
                    <a:pt x="1523930" y="1344038"/>
                  </a:cubicBezTo>
                  <a:cubicBezTo>
                    <a:pt x="1444618" y="1349458"/>
                    <a:pt x="1368919" y="1352545"/>
                    <a:pt x="1299939" y="1353486"/>
                  </a:cubicBezTo>
                  <a:lnTo>
                    <a:pt x="1222426" y="1353348"/>
                  </a:lnTo>
                  <a:lnTo>
                    <a:pt x="1167643" y="1355800"/>
                  </a:lnTo>
                  <a:cubicBezTo>
                    <a:pt x="1099127" y="1355294"/>
                    <a:pt x="1016859" y="1346533"/>
                    <a:pt x="926022" y="1329753"/>
                  </a:cubicBezTo>
                  <a:lnTo>
                    <a:pt x="897423" y="1323480"/>
                  </a:lnTo>
                  <a:lnTo>
                    <a:pt x="898386" y="1320902"/>
                  </a:lnTo>
                  <a:cubicBezTo>
                    <a:pt x="906399" y="1286715"/>
                    <a:pt x="910830" y="1249129"/>
                    <a:pt x="910830" y="1209675"/>
                  </a:cubicBezTo>
                  <a:cubicBezTo>
                    <a:pt x="910830" y="1051860"/>
                    <a:pt x="839933" y="923925"/>
                    <a:pt x="752477" y="923925"/>
                  </a:cubicBezTo>
                  <a:cubicBezTo>
                    <a:pt x="665021" y="923925"/>
                    <a:pt x="594124" y="1051860"/>
                    <a:pt x="594124" y="1209675"/>
                  </a:cubicBezTo>
                  <a:lnTo>
                    <a:pt x="597870" y="1243152"/>
                  </a:lnTo>
                  <a:lnTo>
                    <a:pt x="464673" y="1195945"/>
                  </a:lnTo>
                  <a:cubicBezTo>
                    <a:pt x="424781" y="1180213"/>
                    <a:pt x="386680" y="1163965"/>
                    <a:pt x="350715" y="1147419"/>
                  </a:cubicBezTo>
                  <a:lnTo>
                    <a:pt x="270040" y="1107292"/>
                  </a:lnTo>
                  <a:lnTo>
                    <a:pt x="273405" y="1098432"/>
                  </a:lnTo>
                  <a:cubicBezTo>
                    <a:pt x="279822" y="1071510"/>
                    <a:pt x="283370" y="1041911"/>
                    <a:pt x="283370" y="1010841"/>
                  </a:cubicBezTo>
                  <a:cubicBezTo>
                    <a:pt x="283370" y="886561"/>
                    <a:pt x="226599" y="785813"/>
                    <a:pt x="156569" y="785813"/>
                  </a:cubicBezTo>
                  <a:cubicBezTo>
                    <a:pt x="104047" y="785813"/>
                    <a:pt x="58982" y="842484"/>
                    <a:pt x="39733" y="923250"/>
                  </a:cubicBezTo>
                  <a:lnTo>
                    <a:pt x="36853" y="948561"/>
                  </a:lnTo>
                  <a:lnTo>
                    <a:pt x="12507" y="912449"/>
                  </a:lnTo>
                  <a:cubicBezTo>
                    <a:pt x="4453" y="893409"/>
                    <a:pt x="0" y="872475"/>
                    <a:pt x="0" y="850501"/>
                  </a:cubicBezTo>
                  <a:lnTo>
                    <a:pt x="0" y="625874"/>
                  </a:lnTo>
                  <a:cubicBezTo>
                    <a:pt x="0" y="581926"/>
                    <a:pt x="17813" y="542139"/>
                    <a:pt x="46613" y="513339"/>
                  </a:cubicBezTo>
                  <a:lnTo>
                    <a:pt x="56870" y="506424"/>
                  </a:lnTo>
                  <a:lnTo>
                    <a:pt x="128517" y="239033"/>
                  </a:lnTo>
                  <a:cubicBezTo>
                    <a:pt x="143786" y="182048"/>
                    <a:pt x="180707" y="136647"/>
                    <a:pt x="228058" y="109309"/>
                  </a:cubicBezTo>
                  <a:lnTo>
                    <a:pt x="262690" y="93508"/>
                  </a:lnTo>
                  <a:lnTo>
                    <a:pt x="263444" y="92999"/>
                  </a:lnTo>
                  <a:lnTo>
                    <a:pt x="264571" y="92650"/>
                  </a:lnTo>
                  <a:lnTo>
                    <a:pt x="265350" y="92294"/>
                  </a:lnTo>
                  <a:lnTo>
                    <a:pt x="266962" y="91907"/>
                  </a:lnTo>
                  <a:lnTo>
                    <a:pt x="299268" y="81879"/>
                  </a:lnTo>
                  <a:lnTo>
                    <a:pt x="303215" y="81481"/>
                  </a:lnTo>
                  <a:lnTo>
                    <a:pt x="382779" y="55950"/>
                  </a:lnTo>
                  <a:cubicBezTo>
                    <a:pt x="513348" y="21381"/>
                    <a:pt x="693728" y="0"/>
                    <a:pt x="892970" y="0"/>
                  </a:cubicBezTo>
                  <a:close/>
                </a:path>
              </a:pathLst>
            </a:custGeom>
            <a:solidFill>
              <a:srgbClr val="FF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E520734-4F7C-9327-41A4-C92E4BBAD2D6}"/>
                </a:ext>
              </a:extLst>
            </p:cNvPr>
            <p:cNvSpPr/>
            <p:nvPr/>
          </p:nvSpPr>
          <p:spPr>
            <a:xfrm>
              <a:off x="6664487" y="942961"/>
              <a:ext cx="333375" cy="488066"/>
            </a:xfrm>
            <a:custGeom>
              <a:avLst/>
              <a:gdLst>
                <a:gd name="csX0" fmla="*/ 0 w 337002"/>
                <a:gd name="csY0" fmla="*/ 0 h 488066"/>
                <a:gd name="csX1" fmla="*/ 53876 w 337002"/>
                <a:gd name="csY1" fmla="*/ 505 h 488066"/>
                <a:gd name="csX2" fmla="*/ 238125 w 337002"/>
                <a:gd name="csY2" fmla="*/ 30866 h 488066"/>
                <a:gd name="csX3" fmla="*/ 333375 w 337002"/>
                <a:gd name="csY3" fmla="*/ 488066 h 488066"/>
                <a:gd name="csX4" fmla="*/ 0 w 337002"/>
                <a:gd name="csY4" fmla="*/ 406067 h 488066"/>
                <a:gd name="csX5" fmla="*/ 0 w 337002"/>
                <a:gd name="csY5" fmla="*/ 0 h 488066"/>
                <a:gd name="csX0" fmla="*/ 0 w 336521"/>
                <a:gd name="csY0" fmla="*/ 0 h 488066"/>
                <a:gd name="csX1" fmla="*/ 53876 w 336521"/>
                <a:gd name="csY1" fmla="*/ 505 h 488066"/>
                <a:gd name="csX2" fmla="*/ 238125 w 336521"/>
                <a:gd name="csY2" fmla="*/ 30866 h 488066"/>
                <a:gd name="csX3" fmla="*/ 333375 w 336521"/>
                <a:gd name="csY3" fmla="*/ 488066 h 488066"/>
                <a:gd name="csX4" fmla="*/ 0 w 336521"/>
                <a:gd name="csY4" fmla="*/ 406067 h 488066"/>
                <a:gd name="csX5" fmla="*/ 0 w 336521"/>
                <a:gd name="csY5" fmla="*/ 0 h 488066"/>
                <a:gd name="csX0" fmla="*/ 0 w 333375"/>
                <a:gd name="csY0" fmla="*/ 0 h 488066"/>
                <a:gd name="csX1" fmla="*/ 53876 w 333375"/>
                <a:gd name="csY1" fmla="*/ 505 h 488066"/>
                <a:gd name="csX2" fmla="*/ 238125 w 333375"/>
                <a:gd name="csY2" fmla="*/ 30866 h 488066"/>
                <a:gd name="csX3" fmla="*/ 333375 w 333375"/>
                <a:gd name="csY3" fmla="*/ 488066 h 488066"/>
                <a:gd name="csX4" fmla="*/ 0 w 333375"/>
                <a:gd name="csY4" fmla="*/ 406067 h 488066"/>
                <a:gd name="csX5" fmla="*/ 0 w 333375"/>
                <a:gd name="csY5" fmla="*/ 0 h 4880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33375" h="488066">
                  <a:moveTo>
                    <a:pt x="0" y="0"/>
                  </a:moveTo>
                  <a:lnTo>
                    <a:pt x="53876" y="505"/>
                  </a:lnTo>
                  <a:cubicBezTo>
                    <a:pt x="135533" y="3085"/>
                    <a:pt x="208756" y="9435"/>
                    <a:pt x="238125" y="30866"/>
                  </a:cubicBezTo>
                  <a:cubicBezTo>
                    <a:pt x="267494" y="52297"/>
                    <a:pt x="330200" y="357097"/>
                    <a:pt x="333375" y="488066"/>
                  </a:cubicBezTo>
                  <a:lnTo>
                    <a:pt x="0" y="406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AB43EF9-4672-A61A-A4FD-7559AA920618}"/>
                </a:ext>
              </a:extLst>
            </p:cNvPr>
            <p:cNvSpPr/>
            <p:nvPr/>
          </p:nvSpPr>
          <p:spPr>
            <a:xfrm>
              <a:off x="6407313" y="944568"/>
              <a:ext cx="207169" cy="392161"/>
            </a:xfrm>
            <a:custGeom>
              <a:avLst/>
              <a:gdLst>
                <a:gd name="csX0" fmla="*/ 207169 w 207169"/>
                <a:gd name="csY0" fmla="*/ 0 h 392161"/>
                <a:gd name="csX1" fmla="*/ 207169 w 207169"/>
                <a:gd name="csY1" fmla="*/ 392161 h 392161"/>
                <a:gd name="csX2" fmla="*/ 0 w 207169"/>
                <a:gd name="csY2" fmla="*/ 341204 h 392161"/>
                <a:gd name="csX3" fmla="*/ 121444 w 207169"/>
                <a:gd name="csY3" fmla="*/ 12591 h 392161"/>
                <a:gd name="csX4" fmla="*/ 195152 w 207169"/>
                <a:gd name="csY4" fmla="*/ 462 h 392161"/>
                <a:gd name="csX5" fmla="*/ 207169 w 207169"/>
                <a:gd name="csY5" fmla="*/ 0 h 39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7169" h="392161">
                  <a:moveTo>
                    <a:pt x="207169" y="0"/>
                  </a:moveTo>
                  <a:lnTo>
                    <a:pt x="207169" y="392161"/>
                  </a:lnTo>
                  <a:lnTo>
                    <a:pt x="0" y="341204"/>
                  </a:lnTo>
                  <a:cubicBezTo>
                    <a:pt x="4762" y="219760"/>
                    <a:pt x="70643" y="35610"/>
                    <a:pt x="121444" y="12591"/>
                  </a:cubicBezTo>
                  <a:cubicBezTo>
                    <a:pt x="134144" y="6836"/>
                    <a:pt x="161132" y="2768"/>
                    <a:pt x="195152" y="462"/>
                  </a:cubicBezTo>
                  <a:lnTo>
                    <a:pt x="207169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9542B33B-50C6-2597-029C-71C77B23EEAF}"/>
                </a:ext>
              </a:extLst>
            </p:cNvPr>
            <p:cNvSpPr/>
            <p:nvPr/>
          </p:nvSpPr>
          <p:spPr>
            <a:xfrm>
              <a:off x="6354269" y="1367002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EE5E7743-84C7-16C2-2ED3-1D2DACD627BF}"/>
                </a:ext>
              </a:extLst>
            </p:cNvPr>
            <p:cNvSpPr/>
            <p:nvPr/>
          </p:nvSpPr>
          <p:spPr>
            <a:xfrm>
              <a:off x="6706882" y="1450231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965D8EC1-1A9A-9EED-8D45-5A3EB3826092}"/>
                </a:ext>
              </a:extLst>
            </p:cNvPr>
            <p:cNvSpPr/>
            <p:nvPr/>
          </p:nvSpPr>
          <p:spPr>
            <a:xfrm>
              <a:off x="8299208" y="1650477"/>
              <a:ext cx="98831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6EDF9D13-8B29-B82B-985A-6DA60DCD569B}"/>
                </a:ext>
              </a:extLst>
            </p:cNvPr>
            <p:cNvSpPr/>
            <p:nvPr/>
          </p:nvSpPr>
          <p:spPr>
            <a:xfrm>
              <a:off x="7443545" y="1738583"/>
              <a:ext cx="173740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69DCF98C-2624-34C9-ABC7-82FA6FF69D65}"/>
                </a:ext>
              </a:extLst>
            </p:cNvPr>
            <p:cNvSpPr/>
            <p:nvPr/>
          </p:nvSpPr>
          <p:spPr>
            <a:xfrm>
              <a:off x="6981567" y="903609"/>
              <a:ext cx="921171" cy="486937"/>
            </a:xfrm>
            <a:custGeom>
              <a:avLst/>
              <a:gdLst>
                <a:gd name="csX0" fmla="*/ 104775 w 942975"/>
                <a:gd name="csY0" fmla="*/ 485775 h 485775"/>
                <a:gd name="csX1" fmla="*/ 542925 w 942975"/>
                <a:gd name="csY1" fmla="*/ 411956 h 485775"/>
                <a:gd name="csX2" fmla="*/ 919162 w 942975"/>
                <a:gd name="csY2" fmla="*/ 447675 h 485775"/>
                <a:gd name="csX3" fmla="*/ 942975 w 942975"/>
                <a:gd name="csY3" fmla="*/ 421481 h 485775"/>
                <a:gd name="csX4" fmla="*/ 842962 w 942975"/>
                <a:gd name="csY4" fmla="*/ 80962 h 485775"/>
                <a:gd name="csX5" fmla="*/ 452437 w 942975"/>
                <a:gd name="csY5" fmla="*/ 0 h 485775"/>
                <a:gd name="csX6" fmla="*/ 0 w 942975"/>
                <a:gd name="csY6" fmla="*/ 76200 h 485775"/>
                <a:gd name="csX7" fmla="*/ 104775 w 942975"/>
                <a:gd name="csY7" fmla="*/ 485775 h 485775"/>
                <a:gd name="csX0" fmla="*/ 105684 w 943884"/>
                <a:gd name="csY0" fmla="*/ 485775 h 485775"/>
                <a:gd name="csX1" fmla="*/ 543834 w 943884"/>
                <a:gd name="csY1" fmla="*/ 411956 h 485775"/>
                <a:gd name="csX2" fmla="*/ 920071 w 943884"/>
                <a:gd name="csY2" fmla="*/ 447675 h 485775"/>
                <a:gd name="csX3" fmla="*/ 943884 w 943884"/>
                <a:gd name="csY3" fmla="*/ 421481 h 485775"/>
                <a:gd name="csX4" fmla="*/ 843871 w 943884"/>
                <a:gd name="csY4" fmla="*/ 80962 h 485775"/>
                <a:gd name="csX5" fmla="*/ 453346 w 943884"/>
                <a:gd name="csY5" fmla="*/ 0 h 485775"/>
                <a:gd name="csX6" fmla="*/ 909 w 943884"/>
                <a:gd name="csY6" fmla="*/ 76200 h 485775"/>
                <a:gd name="csX7" fmla="*/ 105684 w 943884"/>
                <a:gd name="csY7" fmla="*/ 485775 h 485775"/>
                <a:gd name="csX0" fmla="*/ 105560 w 943760"/>
                <a:gd name="csY0" fmla="*/ 485775 h 485775"/>
                <a:gd name="csX1" fmla="*/ 543710 w 943760"/>
                <a:gd name="csY1" fmla="*/ 411956 h 485775"/>
                <a:gd name="csX2" fmla="*/ 919947 w 943760"/>
                <a:gd name="csY2" fmla="*/ 447675 h 485775"/>
                <a:gd name="csX3" fmla="*/ 943760 w 943760"/>
                <a:gd name="csY3" fmla="*/ 421481 h 485775"/>
                <a:gd name="csX4" fmla="*/ 843747 w 943760"/>
                <a:gd name="csY4" fmla="*/ 80962 h 485775"/>
                <a:gd name="csX5" fmla="*/ 453222 w 943760"/>
                <a:gd name="csY5" fmla="*/ 0 h 485775"/>
                <a:gd name="csX6" fmla="*/ 785 w 943760"/>
                <a:gd name="csY6" fmla="*/ 76200 h 485775"/>
                <a:gd name="csX7" fmla="*/ 105560 w 943760"/>
                <a:gd name="csY7" fmla="*/ 485775 h 485775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22198 w 946011"/>
                <a:gd name="csY2" fmla="*/ 449014 h 487114"/>
                <a:gd name="csX3" fmla="*/ 946011 w 946011"/>
                <a:gd name="csY3" fmla="*/ 422820 h 487114"/>
                <a:gd name="csX4" fmla="*/ 845998 w 946011"/>
                <a:gd name="csY4" fmla="*/ 82301 h 487114"/>
                <a:gd name="csX5" fmla="*/ 455473 w 946011"/>
                <a:gd name="csY5" fmla="*/ 1339 h 487114"/>
                <a:gd name="csX6" fmla="*/ 3036 w 946011"/>
                <a:gd name="csY6" fmla="*/ 77539 h 487114"/>
                <a:gd name="csX7" fmla="*/ 107811 w 946011"/>
                <a:gd name="csY7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6784 w 944984"/>
                <a:gd name="csY0" fmla="*/ 486937 h 486937"/>
                <a:gd name="csX1" fmla="*/ 544934 w 944984"/>
                <a:gd name="csY1" fmla="*/ 413118 h 486937"/>
                <a:gd name="csX2" fmla="*/ 944984 w 944984"/>
                <a:gd name="csY2" fmla="*/ 422643 h 486937"/>
                <a:gd name="csX3" fmla="*/ 844971 w 944984"/>
                <a:gd name="csY3" fmla="*/ 82124 h 486937"/>
                <a:gd name="csX4" fmla="*/ 454446 w 944984"/>
                <a:gd name="csY4" fmla="*/ 1162 h 486937"/>
                <a:gd name="csX5" fmla="*/ 2009 w 944984"/>
                <a:gd name="csY5" fmla="*/ 77362 h 486937"/>
                <a:gd name="csX6" fmla="*/ 106784 w 944984"/>
                <a:gd name="csY6" fmla="*/ 486937 h 4869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944984" h="486937">
                  <a:moveTo>
                    <a:pt x="106784" y="486937"/>
                  </a:moveTo>
                  <a:cubicBezTo>
                    <a:pt x="252834" y="462331"/>
                    <a:pt x="352052" y="421849"/>
                    <a:pt x="544934" y="413118"/>
                  </a:cubicBezTo>
                  <a:cubicBezTo>
                    <a:pt x="737816" y="404387"/>
                    <a:pt x="811634" y="419468"/>
                    <a:pt x="944984" y="422643"/>
                  </a:cubicBezTo>
                  <a:cubicBezTo>
                    <a:pt x="911646" y="309137"/>
                    <a:pt x="871165" y="117048"/>
                    <a:pt x="844971" y="82124"/>
                  </a:cubicBezTo>
                  <a:cubicBezTo>
                    <a:pt x="818777" y="47200"/>
                    <a:pt x="729877" y="11481"/>
                    <a:pt x="454446" y="1162"/>
                  </a:cubicBezTo>
                  <a:cubicBezTo>
                    <a:pt x="179015" y="-9157"/>
                    <a:pt x="19471" y="51963"/>
                    <a:pt x="2009" y="77362"/>
                  </a:cubicBezTo>
                  <a:cubicBezTo>
                    <a:pt x="-15453" y="102761"/>
                    <a:pt x="86146" y="474237"/>
                    <a:pt x="106784" y="486937"/>
                  </a:cubicBez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8082737C-C13F-4DB3-E570-3E789B3541E8}"/>
                </a:ext>
              </a:extLst>
            </p:cNvPr>
            <p:cNvSpPr/>
            <p:nvPr/>
          </p:nvSpPr>
          <p:spPr>
            <a:xfrm rot="16200000">
              <a:off x="6919486" y="1279308"/>
              <a:ext cx="156752" cy="207167"/>
            </a:xfrm>
            <a:prstGeom prst="round2SameRect">
              <a:avLst>
                <a:gd name="adj1" fmla="val 28820"/>
                <a:gd name="adj2" fmla="val 50000"/>
              </a:avLst>
            </a:prstGeom>
            <a:solidFill>
              <a:srgbClr val="FF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B9DF666D-D68E-F334-C680-31886219462E}"/>
                </a:ext>
              </a:extLst>
            </p:cNvPr>
            <p:cNvSpPr/>
            <p:nvPr/>
          </p:nvSpPr>
          <p:spPr>
            <a:xfrm>
              <a:off x="7278667" y="948466"/>
              <a:ext cx="233362" cy="83344"/>
            </a:xfrm>
            <a:prstGeom prst="roundRect">
              <a:avLst>
                <a:gd name="adj" fmla="val 44192"/>
              </a:avLst>
            </a:pr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2FAA61B-087E-C392-C1C9-F7D87F015053}"/>
                </a:ext>
              </a:extLst>
            </p:cNvPr>
            <p:cNvSpPr/>
            <p:nvPr/>
          </p:nvSpPr>
          <p:spPr>
            <a:xfrm>
              <a:off x="7141850" y="573554"/>
              <a:ext cx="1206773" cy="810616"/>
            </a:xfrm>
            <a:custGeom>
              <a:avLst/>
              <a:gdLst>
                <a:gd name="csX0" fmla="*/ 0 w 1200150"/>
                <a:gd name="csY0" fmla="*/ 781050 h 781050"/>
                <a:gd name="csX1" fmla="*/ 66675 w 1200150"/>
                <a:gd name="csY1" fmla="*/ 781050 h 781050"/>
                <a:gd name="csX2" fmla="*/ 168275 w 1200150"/>
                <a:gd name="csY2" fmla="*/ 631825 h 781050"/>
                <a:gd name="csX3" fmla="*/ 511175 w 1200150"/>
                <a:gd name="csY3" fmla="*/ 593725 h 781050"/>
                <a:gd name="csX4" fmla="*/ 736600 w 1200150"/>
                <a:gd name="csY4" fmla="*/ 619125 h 781050"/>
                <a:gd name="csX5" fmla="*/ 688975 w 1200150"/>
                <a:gd name="csY5" fmla="*/ 749300 h 781050"/>
                <a:gd name="csX6" fmla="*/ 733425 w 1200150"/>
                <a:gd name="csY6" fmla="*/ 752475 h 781050"/>
                <a:gd name="csX7" fmla="*/ 993775 w 1200150"/>
                <a:gd name="csY7" fmla="*/ 333375 h 781050"/>
                <a:gd name="csX8" fmla="*/ 1200150 w 1200150"/>
                <a:gd name="csY8" fmla="*/ 50800 h 781050"/>
                <a:gd name="csX9" fmla="*/ 869950 w 1200150"/>
                <a:gd name="csY9" fmla="*/ 0 h 781050"/>
                <a:gd name="csX10" fmla="*/ 508000 w 1200150"/>
                <a:gd name="csY10" fmla="*/ 25400 h 781050"/>
                <a:gd name="csX11" fmla="*/ 184150 w 1200150"/>
                <a:gd name="csY11" fmla="*/ 381000 h 781050"/>
                <a:gd name="csX12" fmla="*/ 0 w 1200150"/>
                <a:gd name="csY12" fmla="*/ 781050 h 781050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423"/>
                <a:gd name="csY0" fmla="*/ 785725 h 785725"/>
                <a:gd name="csX1" fmla="*/ 66675 w 1200423"/>
                <a:gd name="csY1" fmla="*/ 785725 h 785725"/>
                <a:gd name="csX2" fmla="*/ 168275 w 1200423"/>
                <a:gd name="csY2" fmla="*/ 636500 h 785725"/>
                <a:gd name="csX3" fmla="*/ 511175 w 1200423"/>
                <a:gd name="csY3" fmla="*/ 598400 h 785725"/>
                <a:gd name="csX4" fmla="*/ 736600 w 1200423"/>
                <a:gd name="csY4" fmla="*/ 623800 h 785725"/>
                <a:gd name="csX5" fmla="*/ 688975 w 1200423"/>
                <a:gd name="csY5" fmla="*/ 753975 h 785725"/>
                <a:gd name="csX6" fmla="*/ 733425 w 1200423"/>
                <a:gd name="csY6" fmla="*/ 757150 h 785725"/>
                <a:gd name="csX7" fmla="*/ 993775 w 1200423"/>
                <a:gd name="csY7" fmla="*/ 338050 h 785725"/>
                <a:gd name="csX8" fmla="*/ 1200150 w 1200423"/>
                <a:gd name="csY8" fmla="*/ 55475 h 785725"/>
                <a:gd name="csX9" fmla="*/ 869950 w 1200423"/>
                <a:gd name="csY9" fmla="*/ 4675 h 785725"/>
                <a:gd name="csX10" fmla="*/ 508000 w 1200423"/>
                <a:gd name="csY10" fmla="*/ 30075 h 785725"/>
                <a:gd name="csX11" fmla="*/ 184150 w 1200423"/>
                <a:gd name="csY11" fmla="*/ 385675 h 785725"/>
                <a:gd name="csX12" fmla="*/ 0 w 1200423"/>
                <a:gd name="csY12" fmla="*/ 785725 h 785725"/>
                <a:gd name="csX0" fmla="*/ 0 w 1200423"/>
                <a:gd name="csY0" fmla="*/ 781050 h 781050"/>
                <a:gd name="csX1" fmla="*/ 66675 w 1200423"/>
                <a:gd name="csY1" fmla="*/ 781050 h 781050"/>
                <a:gd name="csX2" fmla="*/ 168275 w 1200423"/>
                <a:gd name="csY2" fmla="*/ 631825 h 781050"/>
                <a:gd name="csX3" fmla="*/ 511175 w 1200423"/>
                <a:gd name="csY3" fmla="*/ 593725 h 781050"/>
                <a:gd name="csX4" fmla="*/ 736600 w 1200423"/>
                <a:gd name="csY4" fmla="*/ 619125 h 781050"/>
                <a:gd name="csX5" fmla="*/ 688975 w 1200423"/>
                <a:gd name="csY5" fmla="*/ 749300 h 781050"/>
                <a:gd name="csX6" fmla="*/ 733425 w 1200423"/>
                <a:gd name="csY6" fmla="*/ 752475 h 781050"/>
                <a:gd name="csX7" fmla="*/ 993775 w 1200423"/>
                <a:gd name="csY7" fmla="*/ 333375 h 781050"/>
                <a:gd name="csX8" fmla="*/ 1200150 w 1200423"/>
                <a:gd name="csY8" fmla="*/ 69850 h 781050"/>
                <a:gd name="csX9" fmla="*/ 869950 w 1200423"/>
                <a:gd name="csY9" fmla="*/ 0 h 781050"/>
                <a:gd name="csX10" fmla="*/ 508000 w 1200423"/>
                <a:gd name="csY10" fmla="*/ 25400 h 781050"/>
                <a:gd name="csX11" fmla="*/ 184150 w 1200423"/>
                <a:gd name="csY11" fmla="*/ 381000 h 781050"/>
                <a:gd name="csX12" fmla="*/ 0 w 1200423"/>
                <a:gd name="csY12" fmla="*/ 781050 h 78105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642 h 781642"/>
                <a:gd name="csX1" fmla="*/ 66675 w 1200423"/>
                <a:gd name="csY1" fmla="*/ 781642 h 781642"/>
                <a:gd name="csX2" fmla="*/ 168275 w 1200423"/>
                <a:gd name="csY2" fmla="*/ 632417 h 781642"/>
                <a:gd name="csX3" fmla="*/ 511175 w 1200423"/>
                <a:gd name="csY3" fmla="*/ 594317 h 781642"/>
                <a:gd name="csX4" fmla="*/ 736600 w 1200423"/>
                <a:gd name="csY4" fmla="*/ 619717 h 781642"/>
                <a:gd name="csX5" fmla="*/ 688975 w 1200423"/>
                <a:gd name="csY5" fmla="*/ 749892 h 781642"/>
                <a:gd name="csX6" fmla="*/ 733425 w 1200423"/>
                <a:gd name="csY6" fmla="*/ 753067 h 781642"/>
                <a:gd name="csX7" fmla="*/ 993775 w 1200423"/>
                <a:gd name="csY7" fmla="*/ 333967 h 781642"/>
                <a:gd name="csX8" fmla="*/ 1200150 w 1200423"/>
                <a:gd name="csY8" fmla="*/ 70442 h 781642"/>
                <a:gd name="csX9" fmla="*/ 869950 w 1200423"/>
                <a:gd name="csY9" fmla="*/ 592 h 781642"/>
                <a:gd name="csX10" fmla="*/ 485775 w 1200423"/>
                <a:gd name="csY10" fmla="*/ 41867 h 781642"/>
                <a:gd name="csX11" fmla="*/ 184150 w 1200423"/>
                <a:gd name="csY11" fmla="*/ 381592 h 781642"/>
                <a:gd name="csX12" fmla="*/ 0 w 1200423"/>
                <a:gd name="csY12" fmla="*/ 781642 h 781642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36600 w 1200423"/>
                <a:gd name="csY4" fmla="*/ 6201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6773"/>
                <a:gd name="csY0" fmla="*/ 810616 h 810616"/>
                <a:gd name="csX1" fmla="*/ 73025 w 1206773"/>
                <a:gd name="csY1" fmla="*/ 782041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517525 w 1206773"/>
                <a:gd name="csY2" fmla="*/ 594716 h 810616"/>
                <a:gd name="csX3" fmla="*/ 755650 w 1206773"/>
                <a:gd name="csY3" fmla="*/ 632816 h 810616"/>
                <a:gd name="csX4" fmla="*/ 695325 w 1206773"/>
                <a:gd name="csY4" fmla="*/ 750291 h 810616"/>
                <a:gd name="csX5" fmla="*/ 739775 w 1206773"/>
                <a:gd name="csY5" fmla="*/ 753466 h 810616"/>
                <a:gd name="csX6" fmla="*/ 1000125 w 1206773"/>
                <a:gd name="csY6" fmla="*/ 334366 h 810616"/>
                <a:gd name="csX7" fmla="*/ 1206500 w 1206773"/>
                <a:gd name="csY7" fmla="*/ 70841 h 810616"/>
                <a:gd name="csX8" fmla="*/ 876300 w 1206773"/>
                <a:gd name="csY8" fmla="*/ 991 h 810616"/>
                <a:gd name="csX9" fmla="*/ 492125 w 1206773"/>
                <a:gd name="csY9" fmla="*/ 42266 h 810616"/>
                <a:gd name="csX10" fmla="*/ 190500 w 1206773"/>
                <a:gd name="csY10" fmla="*/ 381991 h 810616"/>
                <a:gd name="csX11" fmla="*/ 0 w 1206773"/>
                <a:gd name="csY11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755650 w 1206773"/>
                <a:gd name="csY2" fmla="*/ 632816 h 810616"/>
                <a:gd name="csX3" fmla="*/ 695325 w 1206773"/>
                <a:gd name="csY3" fmla="*/ 750291 h 810616"/>
                <a:gd name="csX4" fmla="*/ 739775 w 1206773"/>
                <a:gd name="csY4" fmla="*/ 753466 h 810616"/>
                <a:gd name="csX5" fmla="*/ 1000125 w 1206773"/>
                <a:gd name="csY5" fmla="*/ 334366 h 810616"/>
                <a:gd name="csX6" fmla="*/ 1206500 w 1206773"/>
                <a:gd name="csY6" fmla="*/ 70841 h 810616"/>
                <a:gd name="csX7" fmla="*/ 876300 w 1206773"/>
                <a:gd name="csY7" fmla="*/ 991 h 810616"/>
                <a:gd name="csX8" fmla="*/ 492125 w 1206773"/>
                <a:gd name="csY8" fmla="*/ 42266 h 810616"/>
                <a:gd name="csX9" fmla="*/ 190500 w 1206773"/>
                <a:gd name="csY9" fmla="*/ 381991 h 810616"/>
                <a:gd name="csX10" fmla="*/ 0 w 1206773"/>
                <a:gd name="csY10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695325 w 1206773"/>
                <a:gd name="csY2" fmla="*/ 750291 h 810616"/>
                <a:gd name="csX3" fmla="*/ 739775 w 1206773"/>
                <a:gd name="csY3" fmla="*/ 753466 h 810616"/>
                <a:gd name="csX4" fmla="*/ 1000125 w 1206773"/>
                <a:gd name="csY4" fmla="*/ 334366 h 810616"/>
                <a:gd name="csX5" fmla="*/ 1206500 w 1206773"/>
                <a:gd name="csY5" fmla="*/ 70841 h 810616"/>
                <a:gd name="csX6" fmla="*/ 876300 w 1206773"/>
                <a:gd name="csY6" fmla="*/ 991 h 810616"/>
                <a:gd name="csX7" fmla="*/ 492125 w 1206773"/>
                <a:gd name="csY7" fmla="*/ 42266 h 810616"/>
                <a:gd name="csX8" fmla="*/ 190500 w 1206773"/>
                <a:gd name="csY8" fmla="*/ 381991 h 810616"/>
                <a:gd name="csX9" fmla="*/ 0 w 1206773"/>
                <a:gd name="csY9" fmla="*/ 810616 h 810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6773" h="810616">
                  <a:moveTo>
                    <a:pt x="0" y="810616"/>
                  </a:moveTo>
                  <a:lnTo>
                    <a:pt x="69850" y="797916"/>
                  </a:lnTo>
                  <a:lnTo>
                    <a:pt x="695325" y="750291"/>
                  </a:lnTo>
                  <a:lnTo>
                    <a:pt x="739775" y="753466"/>
                  </a:lnTo>
                  <a:lnTo>
                    <a:pt x="1000125" y="334366"/>
                  </a:lnTo>
                  <a:cubicBezTo>
                    <a:pt x="1068917" y="240174"/>
                    <a:pt x="1213908" y="114233"/>
                    <a:pt x="1206500" y="70841"/>
                  </a:cubicBezTo>
                  <a:cubicBezTo>
                    <a:pt x="1199092" y="27449"/>
                    <a:pt x="995362" y="5753"/>
                    <a:pt x="876300" y="991"/>
                  </a:cubicBezTo>
                  <a:cubicBezTo>
                    <a:pt x="757238" y="-3771"/>
                    <a:pt x="536575" y="8399"/>
                    <a:pt x="492125" y="42266"/>
                  </a:cubicBezTo>
                  <a:cubicBezTo>
                    <a:pt x="447675" y="76133"/>
                    <a:pt x="272521" y="253933"/>
                    <a:pt x="190500" y="381991"/>
                  </a:cubicBezTo>
                  <a:cubicBezTo>
                    <a:pt x="108479" y="510049"/>
                    <a:pt x="23283" y="677266"/>
                    <a:pt x="0" y="810616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6F8C977F-528F-588E-DD9A-11B2D1740FCE}"/>
                </a:ext>
              </a:extLst>
            </p:cNvPr>
            <p:cNvCxnSpPr>
              <a:cxnSpLocks/>
              <a:endCxn id="80" idx="4"/>
            </p:cNvCxnSpPr>
            <p:nvPr/>
          </p:nvCxnSpPr>
          <p:spPr>
            <a:xfrm flipH="1" flipV="1">
              <a:off x="8141975" y="907920"/>
              <a:ext cx="112469" cy="666595"/>
            </a:xfrm>
            <a:prstGeom prst="lin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</p:cxn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E8539F3-13DC-0010-6DE1-EEEE68717304}"/>
                </a:ext>
              </a:extLst>
            </p:cNvPr>
            <p:cNvSpPr/>
            <p:nvPr/>
          </p:nvSpPr>
          <p:spPr>
            <a:xfrm rot="20409671">
              <a:off x="7720360" y="1833420"/>
              <a:ext cx="557602" cy="225100"/>
            </a:xfrm>
            <a:custGeom>
              <a:avLst/>
              <a:gdLst>
                <a:gd name="csX0" fmla="*/ 97822 w 948569"/>
                <a:gd name="csY0" fmla="*/ 489 h 514477"/>
                <a:gd name="csX1" fmla="*/ 118248 w 948569"/>
                <a:gd name="csY1" fmla="*/ 1769 h 514477"/>
                <a:gd name="csX2" fmla="*/ 910357 w 948569"/>
                <a:gd name="csY2" fmla="*/ 214014 h 514477"/>
                <a:gd name="csX3" fmla="*/ 946801 w 948569"/>
                <a:gd name="csY3" fmla="*/ 277137 h 514477"/>
                <a:gd name="csX4" fmla="*/ 893445 w 948569"/>
                <a:gd name="csY4" fmla="*/ 476265 h 514477"/>
                <a:gd name="csX5" fmla="*/ 830321 w 948569"/>
                <a:gd name="csY5" fmla="*/ 512709 h 514477"/>
                <a:gd name="csX6" fmla="*/ 38213 w 948569"/>
                <a:gd name="csY6" fmla="*/ 300464 h 514477"/>
                <a:gd name="csX7" fmla="*/ 1769 w 948569"/>
                <a:gd name="csY7" fmla="*/ 237341 h 514477"/>
                <a:gd name="csX8" fmla="*/ 55125 w 948569"/>
                <a:gd name="csY8" fmla="*/ 38213 h 514477"/>
                <a:gd name="csX9" fmla="*/ 97822 w 948569"/>
                <a:gd name="csY9" fmla="*/ 489 h 5144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948569" h="514477">
                  <a:moveTo>
                    <a:pt x="97822" y="489"/>
                  </a:moveTo>
                  <a:cubicBezTo>
                    <a:pt x="104452" y="-434"/>
                    <a:pt x="111374" y="-73"/>
                    <a:pt x="118248" y="1769"/>
                  </a:cubicBezTo>
                  <a:lnTo>
                    <a:pt x="910357" y="214014"/>
                  </a:lnTo>
                  <a:cubicBezTo>
                    <a:pt x="937852" y="221381"/>
                    <a:pt x="954168" y="249642"/>
                    <a:pt x="946801" y="277137"/>
                  </a:cubicBezTo>
                  <a:lnTo>
                    <a:pt x="893445" y="476265"/>
                  </a:lnTo>
                  <a:cubicBezTo>
                    <a:pt x="886077" y="503760"/>
                    <a:pt x="857816" y="520076"/>
                    <a:pt x="830321" y="512709"/>
                  </a:cubicBezTo>
                  <a:lnTo>
                    <a:pt x="38213" y="300464"/>
                  </a:lnTo>
                  <a:cubicBezTo>
                    <a:pt x="10718" y="293097"/>
                    <a:pt x="-5599" y="264836"/>
                    <a:pt x="1769" y="237341"/>
                  </a:cubicBezTo>
                  <a:lnTo>
                    <a:pt x="55125" y="38213"/>
                  </a:lnTo>
                  <a:cubicBezTo>
                    <a:pt x="60650" y="17592"/>
                    <a:pt x="77928" y="3259"/>
                    <a:pt x="97822" y="489"/>
                  </a:cubicBezTo>
                  <a:close/>
                </a:path>
              </a:pathLst>
            </a:custGeom>
            <a:solidFill>
              <a:srgbClr val="C0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E7BF31F7-2104-E58D-D77E-64C07174988C}"/>
                </a:ext>
              </a:extLst>
            </p:cNvPr>
            <p:cNvSpPr/>
            <p:nvPr/>
          </p:nvSpPr>
          <p:spPr>
            <a:xfrm>
              <a:off x="7913574" y="1958930"/>
              <a:ext cx="243220" cy="220246"/>
            </a:xfrm>
            <a:custGeom>
              <a:avLst/>
              <a:gdLst>
                <a:gd name="csX0" fmla="*/ 0 w 235744"/>
                <a:gd name="csY0" fmla="*/ 166688 h 166688"/>
                <a:gd name="csX1" fmla="*/ 4763 w 235744"/>
                <a:gd name="csY1" fmla="*/ 30956 h 166688"/>
                <a:gd name="csX2" fmla="*/ 235744 w 235744"/>
                <a:gd name="csY2" fmla="*/ 0 h 166688"/>
                <a:gd name="csX3" fmla="*/ 233363 w 235744"/>
                <a:gd name="csY3" fmla="*/ 145256 h 166688"/>
                <a:gd name="csX4" fmla="*/ 0 w 235744"/>
                <a:gd name="csY4" fmla="*/ 166688 h 166688"/>
                <a:gd name="csX0" fmla="*/ 0 w 235744"/>
                <a:gd name="csY0" fmla="*/ 185738 h 185738"/>
                <a:gd name="csX1" fmla="*/ 4763 w 235744"/>
                <a:gd name="csY1" fmla="*/ 30956 h 185738"/>
                <a:gd name="csX2" fmla="*/ 235744 w 235744"/>
                <a:gd name="csY2" fmla="*/ 0 h 185738"/>
                <a:gd name="csX3" fmla="*/ 233363 w 235744"/>
                <a:gd name="csY3" fmla="*/ 145256 h 185738"/>
                <a:gd name="csX4" fmla="*/ 0 w 235744"/>
                <a:gd name="csY4" fmla="*/ 185738 h 1857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35744" h="185738">
                  <a:moveTo>
                    <a:pt x="0" y="185738"/>
                  </a:moveTo>
                  <a:lnTo>
                    <a:pt x="4763" y="30956"/>
                  </a:lnTo>
                  <a:lnTo>
                    <a:pt x="235744" y="0"/>
                  </a:lnTo>
                  <a:cubicBezTo>
                    <a:pt x="234950" y="48419"/>
                    <a:pt x="234157" y="96837"/>
                    <a:pt x="233363" y="145256"/>
                  </a:cubicBezTo>
                  <a:lnTo>
                    <a:pt x="0" y="18573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0E9F5464-679A-A191-26BB-AA1E0A661CD7}"/>
                </a:ext>
              </a:extLst>
            </p:cNvPr>
            <p:cNvSpPr/>
            <p:nvPr/>
          </p:nvSpPr>
          <p:spPr>
            <a:xfrm>
              <a:off x="7734858" y="1454460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1238EE14-6854-BD71-C7EB-0557DB3CF647}"/>
                </a:ext>
              </a:extLst>
            </p:cNvPr>
            <p:cNvSpPr/>
            <p:nvPr/>
          </p:nvSpPr>
          <p:spPr>
            <a:xfrm>
              <a:off x="7867290" y="1478855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AD2D2EEF-B412-3463-F3D2-3D4AD755C8BD}"/>
                </a:ext>
              </a:extLst>
            </p:cNvPr>
            <p:cNvSpPr/>
            <p:nvPr/>
          </p:nvSpPr>
          <p:spPr>
            <a:xfrm>
              <a:off x="7943490" y="1431230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C715B81-E055-4503-08A8-99658BA8C4A9}"/>
                </a:ext>
              </a:extLst>
            </p:cNvPr>
            <p:cNvSpPr/>
            <p:nvPr/>
          </p:nvSpPr>
          <p:spPr>
            <a:xfrm>
              <a:off x="7602340" y="1197465"/>
              <a:ext cx="237757" cy="213321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AF5B2B5-B47E-4588-44A7-EE01ACF88FEC}"/>
                </a:ext>
              </a:extLst>
            </p:cNvPr>
            <p:cNvSpPr/>
            <p:nvPr/>
          </p:nvSpPr>
          <p:spPr>
            <a:xfrm>
              <a:off x="7917714" y="804530"/>
              <a:ext cx="471119" cy="422699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85A4F86-5C86-48F7-34E8-CC7B6FA1AD9B}"/>
                </a:ext>
              </a:extLst>
            </p:cNvPr>
            <p:cNvSpPr/>
            <p:nvPr/>
          </p:nvSpPr>
          <p:spPr>
            <a:xfrm>
              <a:off x="8310484" y="1230502"/>
              <a:ext cx="334962" cy="300536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8BAE035B-1191-B548-FF61-37B09F95DFB3}"/>
                </a:ext>
              </a:extLst>
            </p:cNvPr>
            <p:cNvSpPr/>
            <p:nvPr/>
          </p:nvSpPr>
          <p:spPr>
            <a:xfrm>
              <a:off x="6505592" y="56192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69EEEB45-9955-99BA-5518-22F9A226BC3A}"/>
                </a:ext>
              </a:extLst>
            </p:cNvPr>
            <p:cNvSpPr/>
            <p:nvPr/>
          </p:nvSpPr>
          <p:spPr>
            <a:xfrm>
              <a:off x="6067442" y="8476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0B1E0921-875D-BC46-35CC-B0F53BDED1D9}"/>
                </a:ext>
              </a:extLst>
            </p:cNvPr>
            <p:cNvSpPr/>
            <p:nvPr/>
          </p:nvSpPr>
          <p:spPr>
            <a:xfrm>
              <a:off x="6771675" y="22533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784CA890-05FC-A3F9-456C-74F435590A58}"/>
                </a:ext>
              </a:extLst>
            </p:cNvPr>
            <p:cNvSpPr/>
            <p:nvPr/>
          </p:nvSpPr>
          <p:spPr>
            <a:xfrm>
              <a:off x="7154841" y="514741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6C85972E-C70D-BB9D-A50F-CFE233690C8D}"/>
                </a:ext>
              </a:extLst>
            </p:cNvPr>
            <p:cNvSpPr/>
            <p:nvPr/>
          </p:nvSpPr>
          <p:spPr>
            <a:xfrm>
              <a:off x="5964216" y="1481529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1A2177B1-D700-6878-846D-88107C74BDF4}"/>
                </a:ext>
              </a:extLst>
            </p:cNvPr>
            <p:cNvSpPr/>
            <p:nvPr/>
          </p:nvSpPr>
          <p:spPr>
            <a:xfrm>
              <a:off x="5968978" y="376629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4D9E6124-EFA0-87E4-2A4E-0BBBEB3C5B76}"/>
                </a:ext>
              </a:extLst>
            </p:cNvPr>
            <p:cNvSpPr/>
            <p:nvPr/>
          </p:nvSpPr>
          <p:spPr>
            <a:xfrm>
              <a:off x="8145441" y="233753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AACD3105-4D4D-D74C-0EDF-59B9E05678EC}"/>
                </a:ext>
              </a:extLst>
            </p:cNvPr>
            <p:cNvSpPr/>
            <p:nvPr/>
          </p:nvSpPr>
          <p:spPr>
            <a:xfrm>
              <a:off x="8459766" y="4718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BAF7BE9F-814A-70F8-1C85-20077968097E}"/>
              </a:ext>
            </a:extLst>
          </p:cNvPr>
          <p:cNvSpPr/>
          <p:nvPr/>
        </p:nvSpPr>
        <p:spPr>
          <a:xfrm>
            <a:off x="2033527" y="272479"/>
            <a:ext cx="4365803" cy="9046005"/>
          </a:xfrm>
          <a:custGeom>
            <a:avLst/>
            <a:gdLst>
              <a:gd name="csX0" fmla="*/ 1008571 w 4365803"/>
              <a:gd name="csY0" fmla="*/ 0 h 9046005"/>
              <a:gd name="csX1" fmla="*/ 3997827 w 4365803"/>
              <a:gd name="csY1" fmla="*/ 0 h 9046005"/>
              <a:gd name="csX2" fmla="*/ 4365803 w 4365803"/>
              <a:gd name="csY2" fmla="*/ 387242 h 9046005"/>
              <a:gd name="csX3" fmla="*/ 4365803 w 4365803"/>
              <a:gd name="csY3" fmla="*/ 8658763 h 9046005"/>
              <a:gd name="csX4" fmla="*/ 3997827 w 4365803"/>
              <a:gd name="csY4" fmla="*/ 9046005 h 9046005"/>
              <a:gd name="csX5" fmla="*/ 1008571 w 4365803"/>
              <a:gd name="csY5" fmla="*/ 9046005 h 9046005"/>
              <a:gd name="csX6" fmla="*/ 640595 w 4365803"/>
              <a:gd name="csY6" fmla="*/ 8658763 h 9046005"/>
              <a:gd name="csX7" fmla="*/ 640595 w 4365803"/>
              <a:gd name="csY7" fmla="*/ 7467195 h 9046005"/>
              <a:gd name="csX8" fmla="*/ 0 w 4365803"/>
              <a:gd name="csY8" fmla="*/ 7680977 h 9046005"/>
              <a:gd name="csX9" fmla="*/ 640595 w 4365803"/>
              <a:gd name="csY9" fmla="*/ 7113331 h 9046005"/>
              <a:gd name="csX10" fmla="*/ 640595 w 4365803"/>
              <a:gd name="csY10" fmla="*/ 387242 h 9046005"/>
              <a:gd name="csX11" fmla="*/ 1008571 w 4365803"/>
              <a:gd name="csY11" fmla="*/ 0 h 904600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365803" h="9046005">
                <a:moveTo>
                  <a:pt x="1008571" y="0"/>
                </a:moveTo>
                <a:lnTo>
                  <a:pt x="3997827" y="0"/>
                </a:lnTo>
                <a:cubicBezTo>
                  <a:pt x="4201055" y="0"/>
                  <a:pt x="4365803" y="173374"/>
                  <a:pt x="4365803" y="387242"/>
                </a:cubicBezTo>
                <a:lnTo>
                  <a:pt x="4365803" y="8658763"/>
                </a:lnTo>
                <a:cubicBezTo>
                  <a:pt x="4365803" y="8872631"/>
                  <a:pt x="4201055" y="9046005"/>
                  <a:pt x="3997827" y="9046005"/>
                </a:cubicBezTo>
                <a:lnTo>
                  <a:pt x="1008571" y="9046005"/>
                </a:lnTo>
                <a:cubicBezTo>
                  <a:pt x="805343" y="9046005"/>
                  <a:pt x="640595" y="8872631"/>
                  <a:pt x="640595" y="8658763"/>
                </a:cubicBezTo>
                <a:lnTo>
                  <a:pt x="640595" y="7467195"/>
                </a:lnTo>
                <a:lnTo>
                  <a:pt x="0" y="7680977"/>
                </a:lnTo>
                <a:lnTo>
                  <a:pt x="640595" y="7113331"/>
                </a:lnTo>
                <a:lnTo>
                  <a:pt x="640595" y="387242"/>
                </a:lnTo>
                <a:cubicBezTo>
                  <a:pt x="640595" y="173374"/>
                  <a:pt x="805343" y="0"/>
                  <a:pt x="1008571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-620437" y="4245523"/>
            <a:ext cx="8415930" cy="10999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寒い時期は、車やバイクのバッテリーが</a:t>
            </a:r>
            <a:endParaRPr lang="en-US" altLang="ja-JP" sz="5400" dirty="0"/>
          </a:p>
          <a:p>
            <a:r>
              <a:rPr lang="ja-JP" altLang="en-US" sz="5400" dirty="0"/>
              <a:t>弱りやすくなります。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D8FF2DF8-EA63-F2A7-1942-B4FC4E0A95AE}"/>
              </a:ext>
            </a:extLst>
          </p:cNvPr>
          <p:cNvSpPr txBox="1"/>
          <p:nvPr/>
        </p:nvSpPr>
        <p:spPr>
          <a:xfrm rot="5400000">
            <a:off x="981078" y="4003354"/>
            <a:ext cx="8415930" cy="15842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冬はバッテリー上がりに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CBAF6B-1E05-40CB-5589-1C1B584824D5}"/>
              </a:ext>
            </a:extLst>
          </p:cNvPr>
          <p:cNvSpPr txBox="1"/>
          <p:nvPr/>
        </p:nvSpPr>
        <p:spPr>
          <a:xfrm>
            <a:off x="449352" y="367833"/>
            <a:ext cx="1908215" cy="63907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長期間使用していない場合や短距離走行が多い場合は、特にご注意ください。</a:t>
            </a: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トラブル防止のため、定期的な運転・点検へのご協力をお願いいたします。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FC18BC8-62C3-47ED-15CB-F7CFE26233B2}"/>
              </a:ext>
            </a:extLst>
          </p:cNvPr>
          <p:cNvGrpSpPr/>
          <p:nvPr/>
        </p:nvGrpSpPr>
        <p:grpSpPr>
          <a:xfrm>
            <a:off x="625789" y="6750171"/>
            <a:ext cx="1630178" cy="2825210"/>
            <a:chOff x="-993379" y="4959170"/>
            <a:chExt cx="1521378" cy="263665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FCB9020-583A-90F0-B037-924DAAFA25CB}"/>
                </a:ext>
              </a:extLst>
            </p:cNvPr>
            <p:cNvGrpSpPr/>
            <p:nvPr/>
          </p:nvGrpSpPr>
          <p:grpSpPr>
            <a:xfrm>
              <a:off x="-993379" y="5156238"/>
              <a:ext cx="1521378" cy="2439584"/>
              <a:chOff x="-993379" y="1993938"/>
              <a:chExt cx="1521378" cy="243958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980847C-4079-F890-60BA-48B9AAFF61A8}"/>
                  </a:ext>
                </a:extLst>
              </p:cNvPr>
              <p:cNvSpPr/>
              <p:nvPr/>
            </p:nvSpPr>
            <p:spPr bwMode="auto">
              <a:xfrm>
                <a:off x="-783823" y="2118588"/>
                <a:ext cx="1121184" cy="643341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2B27D0C-37A4-96FA-37FB-2FD9350DEC1C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上の 2 つの角を丸める 5">
                <a:extLst>
                  <a:ext uri="{FF2B5EF4-FFF2-40B4-BE49-F238E27FC236}">
                    <a16:creationId xmlns:a16="http://schemas.microsoft.com/office/drawing/2014/main" id="{64349789-D179-D13F-9994-F6C569469957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76AA6FA-493A-4D68-14FD-CCCBFB6E1EC7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7D4034C-28A8-9ADE-1980-43CE0E465807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A42E6B6-7F7D-7DE9-4949-1F86695D3F88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上の 2 つの角を丸める 5">
                <a:extLst>
                  <a:ext uri="{FF2B5EF4-FFF2-40B4-BE49-F238E27FC236}">
                    <a16:creationId xmlns:a16="http://schemas.microsoft.com/office/drawing/2014/main" id="{AB6D778A-EF07-D549-4ECD-EC570F776D7F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26B697F-43D5-4B4D-AAF7-5804435299B9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A2C3809B-A959-C69B-D501-097E68302BE9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3B34EC22-22CF-231E-0324-0BA44F42C954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D527858-330D-E594-3341-A49973F8CA1D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AC58EBB-FDCF-32C2-742F-439666DE45DE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14D0919-A9B4-F61E-3502-7E2365E65E3A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B637039-CB51-5ADA-1812-21BC44E3E8DC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F867BEBA-AF2F-21FF-1A2D-BF5906E78673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8686A46A-FF4B-3F24-D0D9-E700B5C43D99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D5CFA93-D9B2-797A-23F4-16F1A99FCB39}"/>
                  </a:ext>
                </a:extLst>
              </p:cNvPr>
              <p:cNvSpPr/>
              <p:nvPr/>
            </p:nvSpPr>
            <p:spPr bwMode="auto">
              <a:xfrm flipH="1">
                <a:off x="-760746" y="1993938"/>
                <a:ext cx="1059911" cy="422919"/>
              </a:xfrm>
              <a:custGeom>
                <a:avLst/>
                <a:gdLst>
                  <a:gd name="connsiteX0" fmla="*/ 564435 w 1059911"/>
                  <a:gd name="connsiteY0" fmla="*/ 0 h 368454"/>
                  <a:gd name="connsiteX1" fmla="*/ 529942 w 1059911"/>
                  <a:gd name="connsiteY1" fmla="*/ 1508 h 368454"/>
                  <a:gd name="connsiteX2" fmla="*/ 495476 w 1059911"/>
                  <a:gd name="connsiteY2" fmla="*/ 1 h 368454"/>
                  <a:gd name="connsiteX3" fmla="*/ 482259 w 1059911"/>
                  <a:gd name="connsiteY3" fmla="*/ 3592 h 368454"/>
                  <a:gd name="connsiteX4" fmla="*/ 448693 w 1059911"/>
                  <a:gd name="connsiteY4" fmla="*/ 5059 h 368454"/>
                  <a:gd name="connsiteX5" fmla="*/ 312760 w 1059911"/>
                  <a:gd name="connsiteY5" fmla="*/ 38937 h 368454"/>
                  <a:gd name="connsiteX6" fmla="*/ 1471 w 1059911"/>
                  <a:gd name="connsiteY6" fmla="*/ 306922 h 368454"/>
                  <a:gd name="connsiteX7" fmla="*/ 40698 w 1059911"/>
                  <a:gd name="connsiteY7" fmla="*/ 356297 h 368454"/>
                  <a:gd name="connsiteX8" fmla="*/ 85436 w 1059911"/>
                  <a:gd name="connsiteY8" fmla="*/ 368452 h 368454"/>
                  <a:gd name="connsiteX9" fmla="*/ 181788 w 1059911"/>
                  <a:gd name="connsiteY9" fmla="*/ 302852 h 368454"/>
                  <a:gd name="connsiteX10" fmla="*/ 312760 w 1059911"/>
                  <a:gd name="connsiteY10" fmla="*/ 245312 h 368454"/>
                  <a:gd name="connsiteX11" fmla="*/ 448693 w 1059911"/>
                  <a:gd name="connsiteY11" fmla="*/ 211434 h 368454"/>
                  <a:gd name="connsiteX12" fmla="*/ 482259 w 1059911"/>
                  <a:gd name="connsiteY12" fmla="*/ 209967 h 368454"/>
                  <a:gd name="connsiteX13" fmla="*/ 495476 w 1059911"/>
                  <a:gd name="connsiteY13" fmla="*/ 206376 h 368454"/>
                  <a:gd name="connsiteX14" fmla="*/ 529942 w 1059911"/>
                  <a:gd name="connsiteY14" fmla="*/ 207883 h 368454"/>
                  <a:gd name="connsiteX15" fmla="*/ 564435 w 1059911"/>
                  <a:gd name="connsiteY15" fmla="*/ 206375 h 368454"/>
                  <a:gd name="connsiteX16" fmla="*/ 577663 w 1059911"/>
                  <a:gd name="connsiteY16" fmla="*/ 209970 h 368454"/>
                  <a:gd name="connsiteX17" fmla="*/ 611218 w 1059911"/>
                  <a:gd name="connsiteY17" fmla="*/ 211436 h 368454"/>
                  <a:gd name="connsiteX18" fmla="*/ 747151 w 1059911"/>
                  <a:gd name="connsiteY18" fmla="*/ 245313 h 368454"/>
                  <a:gd name="connsiteX19" fmla="*/ 878123 w 1059911"/>
                  <a:gd name="connsiteY19" fmla="*/ 302853 h 368454"/>
                  <a:gd name="connsiteX20" fmla="*/ 974476 w 1059911"/>
                  <a:gd name="connsiteY20" fmla="*/ 368454 h 368454"/>
                  <a:gd name="connsiteX21" fmla="*/ 1019213 w 1059911"/>
                  <a:gd name="connsiteY21" fmla="*/ 356298 h 368454"/>
                  <a:gd name="connsiteX22" fmla="*/ 1058440 w 1059911"/>
                  <a:gd name="connsiteY22" fmla="*/ 306923 h 368454"/>
                  <a:gd name="connsiteX23" fmla="*/ 747151 w 1059911"/>
                  <a:gd name="connsiteY23" fmla="*/ 38938 h 368454"/>
                  <a:gd name="connsiteX24" fmla="*/ 611218 w 1059911"/>
                  <a:gd name="connsiteY24" fmla="*/ 5061 h 368454"/>
                  <a:gd name="connsiteX25" fmla="*/ 577663 w 1059911"/>
                  <a:gd name="connsiteY25" fmla="*/ 3595 h 368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9911" h="368454">
                    <a:moveTo>
                      <a:pt x="564435" y="0"/>
                    </a:moveTo>
                    <a:lnTo>
                      <a:pt x="529942" y="1508"/>
                    </a:lnTo>
                    <a:lnTo>
                      <a:pt x="495476" y="1"/>
                    </a:lnTo>
                    <a:lnTo>
                      <a:pt x="482259" y="3592"/>
                    </a:lnTo>
                    <a:lnTo>
                      <a:pt x="448693" y="5059"/>
                    </a:lnTo>
                    <a:cubicBezTo>
                      <a:pt x="406078" y="11490"/>
                      <a:pt x="360098" y="22724"/>
                      <a:pt x="312760" y="38937"/>
                    </a:cubicBezTo>
                    <a:cubicBezTo>
                      <a:pt x="123410" y="103791"/>
                      <a:pt x="-15958" y="223773"/>
                      <a:pt x="1471" y="306922"/>
                    </a:cubicBezTo>
                    <a:cubicBezTo>
                      <a:pt x="5829" y="327709"/>
                      <a:pt x="19574" y="344226"/>
                      <a:pt x="40698" y="356297"/>
                    </a:cubicBezTo>
                    <a:lnTo>
                      <a:pt x="85436" y="368452"/>
                    </a:lnTo>
                    <a:lnTo>
                      <a:pt x="181788" y="302852"/>
                    </a:lnTo>
                    <a:cubicBezTo>
                      <a:pt x="221209" y="281184"/>
                      <a:pt x="265423" y="261526"/>
                      <a:pt x="312760" y="245312"/>
                    </a:cubicBezTo>
                    <a:cubicBezTo>
                      <a:pt x="360098" y="229099"/>
                      <a:pt x="406078" y="217865"/>
                      <a:pt x="448693" y="211434"/>
                    </a:cubicBezTo>
                    <a:lnTo>
                      <a:pt x="482259" y="209967"/>
                    </a:lnTo>
                    <a:lnTo>
                      <a:pt x="495476" y="206376"/>
                    </a:lnTo>
                    <a:lnTo>
                      <a:pt x="529942" y="207883"/>
                    </a:lnTo>
                    <a:lnTo>
                      <a:pt x="564435" y="206375"/>
                    </a:lnTo>
                    <a:lnTo>
                      <a:pt x="577663" y="209970"/>
                    </a:lnTo>
                    <a:lnTo>
                      <a:pt x="611218" y="211436"/>
                    </a:lnTo>
                    <a:cubicBezTo>
                      <a:pt x="653833" y="217867"/>
                      <a:pt x="699813" y="229100"/>
                      <a:pt x="747151" y="245313"/>
                    </a:cubicBezTo>
                    <a:cubicBezTo>
                      <a:pt x="794489" y="261527"/>
                      <a:pt x="838702" y="281186"/>
                      <a:pt x="878123" y="302853"/>
                    </a:cubicBezTo>
                    <a:lnTo>
                      <a:pt x="974476" y="368454"/>
                    </a:lnTo>
                    <a:lnTo>
                      <a:pt x="1019213" y="356298"/>
                    </a:lnTo>
                    <a:cubicBezTo>
                      <a:pt x="1040338" y="344228"/>
                      <a:pt x="1054083" y="327710"/>
                      <a:pt x="1058440" y="306923"/>
                    </a:cubicBezTo>
                    <a:cubicBezTo>
                      <a:pt x="1075869" y="223774"/>
                      <a:pt x="936501" y="103792"/>
                      <a:pt x="747151" y="38938"/>
                    </a:cubicBezTo>
                    <a:cubicBezTo>
                      <a:pt x="699813" y="22725"/>
                      <a:pt x="653833" y="11492"/>
                      <a:pt x="611218" y="5061"/>
                    </a:cubicBezTo>
                    <a:lnTo>
                      <a:pt x="577663" y="359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二等辺三角形 71">
                <a:extLst>
                  <a:ext uri="{FF2B5EF4-FFF2-40B4-BE49-F238E27FC236}">
                    <a16:creationId xmlns:a16="http://schemas.microsoft.com/office/drawing/2014/main" id="{4513872C-1880-3A3D-81E0-67F23DD22D93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3D99B9B-90AE-5F2E-993D-3A8BEDAC5DC0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CC978C82-AC7F-6C17-0467-DBAB5FA305B3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058625EA-A54F-F2CE-2922-E2501D666316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1D2BDAC-6896-EA7D-3568-2E58BBE18D96}"/>
                  </a:ext>
                </a:extLst>
              </p:cNvPr>
              <p:cNvSpPr/>
              <p:nvPr/>
            </p:nvSpPr>
            <p:spPr bwMode="auto">
              <a:xfrm rot="10800000">
                <a:off x="-591049" y="2275867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7CA21DE-3763-4A8D-6020-1F63D7B14BF7}"/>
                  </a:ext>
                </a:extLst>
              </p:cNvPr>
              <p:cNvSpPr/>
              <p:nvPr/>
            </p:nvSpPr>
            <p:spPr bwMode="auto">
              <a:xfrm rot="10800000">
                <a:off x="-129087" y="2275867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BB334E7-54D5-D1D6-A503-52F2A220C562}"/>
                </a:ext>
              </a:extLst>
            </p:cNvPr>
            <p:cNvGrpSpPr/>
            <p:nvPr/>
          </p:nvGrpSpPr>
          <p:grpSpPr>
            <a:xfrm>
              <a:off x="-704850" y="4959170"/>
              <a:ext cx="939800" cy="397017"/>
              <a:chOff x="-704850" y="4959170"/>
              <a:chExt cx="939800" cy="397017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92C9F73-5E96-39BC-139B-8F75017790F8}"/>
                  </a:ext>
                </a:extLst>
              </p:cNvPr>
              <p:cNvGrpSpPr/>
              <p:nvPr/>
            </p:nvGrpSpPr>
            <p:grpSpPr>
              <a:xfrm>
                <a:off x="-704850" y="4959170"/>
                <a:ext cx="939800" cy="397017"/>
                <a:chOff x="-704850" y="4959170"/>
                <a:chExt cx="939800" cy="397017"/>
              </a:xfrm>
              <a:solidFill>
                <a:srgbClr val="FF0000"/>
              </a:solidFill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1CE0C164-7C67-8131-7760-89DE118F241E}"/>
                    </a:ext>
                  </a:extLst>
                </p:cNvPr>
                <p:cNvSpPr/>
                <p:nvPr/>
              </p:nvSpPr>
              <p:spPr bwMode="auto">
                <a:xfrm>
                  <a:off x="-652824" y="4959170"/>
                  <a:ext cx="834546" cy="379985"/>
                </a:xfrm>
                <a:custGeom>
                  <a:avLst/>
                  <a:gdLst>
                    <a:gd name="connsiteX0" fmla="*/ 417874 w 834546"/>
                    <a:gd name="connsiteY0" fmla="*/ 0 h 416883"/>
                    <a:gd name="connsiteX1" fmla="*/ 751249 w 834546"/>
                    <a:gd name="connsiteY1" fmla="*/ 77277 h 416883"/>
                    <a:gd name="connsiteX2" fmla="*/ 750002 w 834546"/>
                    <a:gd name="connsiteY2" fmla="*/ 78709 h 416883"/>
                    <a:gd name="connsiteX3" fmla="*/ 834546 w 834546"/>
                    <a:gd name="connsiteY3" fmla="*/ 416883 h 416883"/>
                    <a:gd name="connsiteX4" fmla="*/ 0 w 834546"/>
                    <a:gd name="connsiteY4" fmla="*/ 416883 h 416883"/>
                    <a:gd name="connsiteX5" fmla="*/ 84772 w 834546"/>
                    <a:gd name="connsiteY5" fmla="*/ 77795 h 416883"/>
                    <a:gd name="connsiteX6" fmla="*/ 84918 w 834546"/>
                    <a:gd name="connsiteY6" fmla="*/ 77759 h 416883"/>
                    <a:gd name="connsiteX7" fmla="*/ 84499 w 834546"/>
                    <a:gd name="connsiteY7" fmla="*/ 77277 h 416883"/>
                    <a:gd name="connsiteX8" fmla="*/ 417874 w 834546"/>
                    <a:gd name="connsiteY8" fmla="*/ 0 h 416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546" h="416883">
                      <a:moveTo>
                        <a:pt x="417874" y="0"/>
                      </a:moveTo>
                      <a:cubicBezTo>
                        <a:pt x="601992" y="0"/>
                        <a:pt x="751249" y="34598"/>
                        <a:pt x="751249" y="77277"/>
                      </a:cubicBezTo>
                      <a:lnTo>
                        <a:pt x="750002" y="78709"/>
                      </a:lnTo>
                      <a:lnTo>
                        <a:pt x="834546" y="416883"/>
                      </a:lnTo>
                      <a:lnTo>
                        <a:pt x="0" y="416883"/>
                      </a:lnTo>
                      <a:lnTo>
                        <a:pt x="84772" y="77795"/>
                      </a:lnTo>
                      <a:lnTo>
                        <a:pt x="84918" y="77759"/>
                      </a:lnTo>
                      <a:lnTo>
                        <a:pt x="84499" y="77277"/>
                      </a:lnTo>
                      <a:cubicBezTo>
                        <a:pt x="84499" y="34598"/>
                        <a:pt x="233756" y="0"/>
                        <a:pt x="417874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CA00BA60-4326-29BE-4DF4-6C2C3CC89CA6}"/>
                    </a:ext>
                  </a:extLst>
                </p:cNvPr>
                <p:cNvSpPr/>
                <p:nvPr/>
              </p:nvSpPr>
              <p:spPr bwMode="auto">
                <a:xfrm>
                  <a:off x="-704850" y="5233692"/>
                  <a:ext cx="939800" cy="122495"/>
                </a:xfrm>
                <a:custGeom>
                  <a:avLst/>
                  <a:gdLst>
                    <a:gd name="connsiteX0" fmla="*/ 428626 w 857252"/>
                    <a:gd name="connsiteY0" fmla="*/ 0 h 86941"/>
                    <a:gd name="connsiteX1" fmla="*/ 857252 w 857252"/>
                    <a:gd name="connsiteY1" fmla="*/ 77277 h 86941"/>
                    <a:gd name="connsiteX2" fmla="*/ 846431 w 857252"/>
                    <a:gd name="connsiteY2" fmla="*/ 86941 h 86941"/>
                    <a:gd name="connsiteX3" fmla="*/ 812532 w 857252"/>
                    <a:gd name="connsiteY3" fmla="*/ 79784 h 86941"/>
                    <a:gd name="connsiteX4" fmla="*/ 428626 w 857252"/>
                    <a:gd name="connsiteY4" fmla="*/ 57150 h 86941"/>
                    <a:gd name="connsiteX5" fmla="*/ 44720 w 857252"/>
                    <a:gd name="connsiteY5" fmla="*/ 79784 h 86941"/>
                    <a:gd name="connsiteX6" fmla="*/ 10821 w 857252"/>
                    <a:gd name="connsiteY6" fmla="*/ 86941 h 86941"/>
                    <a:gd name="connsiteX7" fmla="*/ 0 w 857252"/>
                    <a:gd name="connsiteY7" fmla="*/ 77277 h 86941"/>
                    <a:gd name="connsiteX8" fmla="*/ 428626 w 857252"/>
                    <a:gd name="connsiteY8" fmla="*/ 0 h 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7252" h="86941">
                      <a:moveTo>
                        <a:pt x="428626" y="0"/>
                      </a:moveTo>
                      <a:cubicBezTo>
                        <a:pt x="665350" y="0"/>
                        <a:pt x="857252" y="34598"/>
                        <a:pt x="857252" y="77277"/>
                      </a:cubicBezTo>
                      <a:lnTo>
                        <a:pt x="846431" y="86941"/>
                      </a:lnTo>
                      <a:lnTo>
                        <a:pt x="812532" y="79784"/>
                      </a:lnTo>
                      <a:cubicBezTo>
                        <a:pt x="714282" y="65800"/>
                        <a:pt x="578551" y="57150"/>
                        <a:pt x="428626" y="57150"/>
                      </a:cubicBezTo>
                      <a:cubicBezTo>
                        <a:pt x="278702" y="57150"/>
                        <a:pt x="142970" y="65800"/>
                        <a:pt x="44720" y="79784"/>
                      </a:cubicBezTo>
                      <a:lnTo>
                        <a:pt x="10821" y="86941"/>
                      </a:lnTo>
                      <a:lnTo>
                        <a:pt x="0" y="77277"/>
                      </a:lnTo>
                      <a:cubicBezTo>
                        <a:pt x="0" y="34598"/>
                        <a:pt x="191902" y="0"/>
                        <a:pt x="42862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D882EB44-1693-E92B-EAAF-453520856356}"/>
                  </a:ext>
                </a:extLst>
              </p:cNvPr>
              <p:cNvSpPr/>
              <p:nvPr/>
            </p:nvSpPr>
            <p:spPr bwMode="auto">
              <a:xfrm>
                <a:off x="-464680" y="5038725"/>
                <a:ext cx="451980" cy="1378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6468ACE-70B1-315F-F91D-F2F8E4DE74E3}"/>
                </a:ext>
              </a:extLst>
            </p:cNvPr>
            <p:cNvSpPr/>
            <p:nvPr/>
          </p:nvSpPr>
          <p:spPr bwMode="auto">
            <a:xfrm>
              <a:off x="-269961" y="6198394"/>
              <a:ext cx="90010" cy="6345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126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冬はバッテリー上がりにご注意くださいの貼り紙</dc:title>
  <dc:subject>冬はバッテリー上がりにご注意くださいの貼り紙</dc:subject>
  <dc:creator>でじけろお</dc:creator>
  <cp:revision>1</cp:revision>
  <dcterms:created xsi:type="dcterms:W3CDTF">2014-12-04T06:28:15Z</dcterms:created>
  <dcterms:modified xsi:type="dcterms:W3CDTF">2026-01-27T16:48:39Z</dcterms:modified>
  <cp:version>1</cp:version>
</cp:coreProperties>
</file>