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20" r:id="rId3"/>
    <p:sldId id="316" r:id="rId4"/>
    <p:sldId id="312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6600"/>
    <a:srgbClr val="FFCC66"/>
    <a:srgbClr val="FF0000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50" d="100"/>
          <a:sy n="50" d="100"/>
        </p:scale>
        <p:origin x="2076" y="44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240669" y="178094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704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4C4BD7A-8D49-84EE-D680-6837B9B84EFC}"/>
              </a:ext>
            </a:extLst>
          </p:cNvPr>
          <p:cNvSpPr txBox="1"/>
          <p:nvPr/>
        </p:nvSpPr>
        <p:spPr>
          <a:xfrm rot="5400000">
            <a:off x="-513684" y="2410224"/>
            <a:ext cx="7982849" cy="504124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冬は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バッテリー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上がりに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ご注意ください</a:t>
            </a:r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085E4969-11C1-A954-B756-6F535C5CB811}"/>
              </a:ext>
            </a:extLst>
          </p:cNvPr>
          <p:cNvGrpSpPr/>
          <p:nvPr/>
        </p:nvGrpSpPr>
        <p:grpSpPr>
          <a:xfrm>
            <a:off x="2252658" y="7023230"/>
            <a:ext cx="3671178" cy="2179123"/>
            <a:chOff x="435584" y="3276673"/>
            <a:chExt cx="3671178" cy="2179123"/>
          </a:xfrm>
        </p:grpSpPr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E7701CA1-D70D-83D9-103B-023D814BA676}"/>
                </a:ext>
              </a:extLst>
            </p:cNvPr>
            <p:cNvSpPr/>
            <p:nvPr/>
          </p:nvSpPr>
          <p:spPr>
            <a:xfrm>
              <a:off x="1399742" y="4339747"/>
              <a:ext cx="1406957" cy="501392"/>
            </a:xfrm>
            <a:custGeom>
              <a:avLst/>
              <a:gdLst>
                <a:gd name="csX0" fmla="*/ 0 w 1252538"/>
                <a:gd name="csY0" fmla="*/ 90487 h 495300"/>
                <a:gd name="csX1" fmla="*/ 502444 w 1252538"/>
                <a:gd name="csY1" fmla="*/ 366712 h 495300"/>
                <a:gd name="csX2" fmla="*/ 581025 w 1252538"/>
                <a:gd name="csY2" fmla="*/ 495300 h 495300"/>
                <a:gd name="csX3" fmla="*/ 1252538 w 1252538"/>
                <a:gd name="csY3" fmla="*/ 423862 h 495300"/>
                <a:gd name="csX4" fmla="*/ 1204913 w 1252538"/>
                <a:gd name="csY4" fmla="*/ 290512 h 495300"/>
                <a:gd name="csX5" fmla="*/ 840581 w 1252538"/>
                <a:gd name="csY5" fmla="*/ 26194 h 495300"/>
                <a:gd name="csX6" fmla="*/ 452438 w 1252538"/>
                <a:gd name="csY6" fmla="*/ 0 h 495300"/>
                <a:gd name="csX7" fmla="*/ 0 w 1252538"/>
                <a:gd name="csY7" fmla="*/ 90487 h 495300"/>
                <a:gd name="csX0" fmla="*/ 0 w 1252538"/>
                <a:gd name="csY0" fmla="*/ 93563 h 498376"/>
                <a:gd name="csX1" fmla="*/ 502444 w 1252538"/>
                <a:gd name="csY1" fmla="*/ 369788 h 498376"/>
                <a:gd name="csX2" fmla="*/ 581025 w 1252538"/>
                <a:gd name="csY2" fmla="*/ 498376 h 498376"/>
                <a:gd name="csX3" fmla="*/ 1252538 w 1252538"/>
                <a:gd name="csY3" fmla="*/ 426938 h 498376"/>
                <a:gd name="csX4" fmla="*/ 1204913 w 1252538"/>
                <a:gd name="csY4" fmla="*/ 293588 h 498376"/>
                <a:gd name="csX5" fmla="*/ 840581 w 1252538"/>
                <a:gd name="csY5" fmla="*/ 29270 h 498376"/>
                <a:gd name="csX6" fmla="*/ 452438 w 1252538"/>
                <a:gd name="csY6" fmla="*/ 3076 h 498376"/>
                <a:gd name="csX7" fmla="*/ 0 w 1252538"/>
                <a:gd name="csY7" fmla="*/ 93563 h 498376"/>
                <a:gd name="csX0" fmla="*/ 0 w 1252538"/>
                <a:gd name="csY0" fmla="*/ 79014 h 483827"/>
                <a:gd name="csX1" fmla="*/ 502444 w 1252538"/>
                <a:gd name="csY1" fmla="*/ 355239 h 483827"/>
                <a:gd name="csX2" fmla="*/ 581025 w 1252538"/>
                <a:gd name="csY2" fmla="*/ 483827 h 483827"/>
                <a:gd name="csX3" fmla="*/ 1252538 w 1252538"/>
                <a:gd name="csY3" fmla="*/ 412389 h 483827"/>
                <a:gd name="csX4" fmla="*/ 1204913 w 1252538"/>
                <a:gd name="csY4" fmla="*/ 279039 h 483827"/>
                <a:gd name="csX5" fmla="*/ 840581 w 1252538"/>
                <a:gd name="csY5" fmla="*/ 14721 h 483827"/>
                <a:gd name="csX6" fmla="*/ 435770 w 1252538"/>
                <a:gd name="csY6" fmla="*/ 5196 h 483827"/>
                <a:gd name="csX7" fmla="*/ 0 w 1252538"/>
                <a:gd name="csY7" fmla="*/ 79014 h 483827"/>
                <a:gd name="csX0" fmla="*/ 0 w 1252538"/>
                <a:gd name="csY0" fmla="*/ 79014 h 483827"/>
                <a:gd name="csX1" fmla="*/ 502444 w 1252538"/>
                <a:gd name="csY1" fmla="*/ 355239 h 483827"/>
                <a:gd name="csX2" fmla="*/ 581025 w 1252538"/>
                <a:gd name="csY2" fmla="*/ 483827 h 483827"/>
                <a:gd name="csX3" fmla="*/ 1252538 w 1252538"/>
                <a:gd name="csY3" fmla="*/ 412389 h 483827"/>
                <a:gd name="csX4" fmla="*/ 1204913 w 1252538"/>
                <a:gd name="csY4" fmla="*/ 279039 h 483827"/>
                <a:gd name="csX5" fmla="*/ 840581 w 1252538"/>
                <a:gd name="csY5" fmla="*/ 14721 h 483827"/>
                <a:gd name="csX6" fmla="*/ 435770 w 1252538"/>
                <a:gd name="csY6" fmla="*/ 5196 h 483827"/>
                <a:gd name="csX7" fmla="*/ 0 w 1252538"/>
                <a:gd name="csY7" fmla="*/ 79014 h 483827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04913 w 1252538"/>
                <a:gd name="csY4" fmla="*/ 281237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19200 w 1252538"/>
                <a:gd name="csY4" fmla="*/ 257425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19200 w 1252538"/>
                <a:gd name="csY4" fmla="*/ 257425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3357"/>
                <a:gd name="csY0" fmla="*/ 81212 h 486025"/>
                <a:gd name="csX1" fmla="*/ 502444 w 1253357"/>
                <a:gd name="csY1" fmla="*/ 357437 h 486025"/>
                <a:gd name="csX2" fmla="*/ 581025 w 1253357"/>
                <a:gd name="csY2" fmla="*/ 486025 h 486025"/>
                <a:gd name="csX3" fmla="*/ 1243013 w 1253357"/>
                <a:gd name="csY3" fmla="*/ 393156 h 486025"/>
                <a:gd name="csX4" fmla="*/ 1219200 w 1253357"/>
                <a:gd name="csY4" fmla="*/ 257425 h 486025"/>
                <a:gd name="csX5" fmla="*/ 840581 w 1253357"/>
                <a:gd name="csY5" fmla="*/ 16919 h 486025"/>
                <a:gd name="csX6" fmla="*/ 435770 w 1253357"/>
                <a:gd name="csY6" fmla="*/ 7394 h 486025"/>
                <a:gd name="csX7" fmla="*/ 0 w 1253357"/>
                <a:gd name="csY7" fmla="*/ 81212 h 486025"/>
                <a:gd name="csX0" fmla="*/ 0 w 1243013"/>
                <a:gd name="csY0" fmla="*/ 81212 h 486025"/>
                <a:gd name="csX1" fmla="*/ 502444 w 1243013"/>
                <a:gd name="csY1" fmla="*/ 357437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6025"/>
                <a:gd name="csX1" fmla="*/ 502444 w 1243013"/>
                <a:gd name="csY1" fmla="*/ 357437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6025"/>
                <a:gd name="csX1" fmla="*/ 526257 w 1243013"/>
                <a:gd name="csY1" fmla="*/ 366962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7790"/>
                <a:gd name="csX1" fmla="*/ 526257 w 1243013"/>
                <a:gd name="csY1" fmla="*/ 366962 h 487790"/>
                <a:gd name="csX2" fmla="*/ 581025 w 1243013"/>
                <a:gd name="csY2" fmla="*/ 486025 h 487790"/>
                <a:gd name="csX3" fmla="*/ 1243013 w 1243013"/>
                <a:gd name="csY3" fmla="*/ 393156 h 487790"/>
                <a:gd name="csX4" fmla="*/ 1219200 w 1243013"/>
                <a:gd name="csY4" fmla="*/ 257425 h 487790"/>
                <a:gd name="csX5" fmla="*/ 840581 w 1243013"/>
                <a:gd name="csY5" fmla="*/ 16919 h 487790"/>
                <a:gd name="csX6" fmla="*/ 435770 w 1243013"/>
                <a:gd name="csY6" fmla="*/ 7394 h 487790"/>
                <a:gd name="csX7" fmla="*/ 0 w 1243013"/>
                <a:gd name="csY7" fmla="*/ 81212 h 487790"/>
                <a:gd name="csX0" fmla="*/ 0 w 1250796"/>
                <a:gd name="csY0" fmla="*/ 81212 h 487548"/>
                <a:gd name="csX1" fmla="*/ 526257 w 1250796"/>
                <a:gd name="csY1" fmla="*/ 366962 h 487548"/>
                <a:gd name="csX2" fmla="*/ 581025 w 1250796"/>
                <a:gd name="csY2" fmla="*/ 486025 h 487548"/>
                <a:gd name="csX3" fmla="*/ 1243013 w 1250796"/>
                <a:gd name="csY3" fmla="*/ 393156 h 487548"/>
                <a:gd name="csX4" fmla="*/ 1219200 w 1250796"/>
                <a:gd name="csY4" fmla="*/ 257425 h 487548"/>
                <a:gd name="csX5" fmla="*/ 840581 w 1250796"/>
                <a:gd name="csY5" fmla="*/ 16919 h 487548"/>
                <a:gd name="csX6" fmla="*/ 435770 w 1250796"/>
                <a:gd name="csY6" fmla="*/ 7394 h 487548"/>
                <a:gd name="csX7" fmla="*/ 0 w 1250796"/>
                <a:gd name="csY7" fmla="*/ 81212 h 487548"/>
                <a:gd name="csX0" fmla="*/ 0 w 1253185"/>
                <a:gd name="csY0" fmla="*/ 81212 h 486427"/>
                <a:gd name="csX1" fmla="*/ 526257 w 1253185"/>
                <a:gd name="csY1" fmla="*/ 366962 h 486427"/>
                <a:gd name="csX2" fmla="*/ 581025 w 1253185"/>
                <a:gd name="csY2" fmla="*/ 486025 h 486427"/>
                <a:gd name="csX3" fmla="*/ 1221582 w 1253185"/>
                <a:gd name="csY3" fmla="*/ 405062 h 486427"/>
                <a:gd name="csX4" fmla="*/ 1219200 w 1253185"/>
                <a:gd name="csY4" fmla="*/ 257425 h 486427"/>
                <a:gd name="csX5" fmla="*/ 840581 w 1253185"/>
                <a:gd name="csY5" fmla="*/ 16919 h 486427"/>
                <a:gd name="csX6" fmla="*/ 435770 w 1253185"/>
                <a:gd name="csY6" fmla="*/ 7394 h 486427"/>
                <a:gd name="csX7" fmla="*/ 0 w 1253185"/>
                <a:gd name="csY7" fmla="*/ 81212 h 486427"/>
                <a:gd name="csX0" fmla="*/ 0 w 1253185"/>
                <a:gd name="csY0" fmla="*/ 81212 h 487137"/>
                <a:gd name="csX1" fmla="*/ 526257 w 1253185"/>
                <a:gd name="csY1" fmla="*/ 366962 h 487137"/>
                <a:gd name="csX2" fmla="*/ 581025 w 1253185"/>
                <a:gd name="csY2" fmla="*/ 486025 h 487137"/>
                <a:gd name="csX3" fmla="*/ 1221582 w 1253185"/>
                <a:gd name="csY3" fmla="*/ 405062 h 487137"/>
                <a:gd name="csX4" fmla="*/ 1219200 w 1253185"/>
                <a:gd name="csY4" fmla="*/ 257425 h 487137"/>
                <a:gd name="csX5" fmla="*/ 840581 w 1253185"/>
                <a:gd name="csY5" fmla="*/ 16919 h 487137"/>
                <a:gd name="csX6" fmla="*/ 435770 w 1253185"/>
                <a:gd name="csY6" fmla="*/ 7394 h 487137"/>
                <a:gd name="csX7" fmla="*/ 0 w 1253185"/>
                <a:gd name="csY7" fmla="*/ 81212 h 487137"/>
                <a:gd name="csX0" fmla="*/ 0 w 1255337"/>
                <a:gd name="csY0" fmla="*/ 81212 h 486060"/>
                <a:gd name="csX1" fmla="*/ 526257 w 1255337"/>
                <a:gd name="csY1" fmla="*/ 366962 h 486060"/>
                <a:gd name="csX2" fmla="*/ 581025 w 1255337"/>
                <a:gd name="csY2" fmla="*/ 486025 h 486060"/>
                <a:gd name="csX3" fmla="*/ 1226506 w 1255337"/>
                <a:gd name="csY3" fmla="*/ 354536 h 486060"/>
                <a:gd name="csX4" fmla="*/ 1219200 w 1255337"/>
                <a:gd name="csY4" fmla="*/ 257425 h 486060"/>
                <a:gd name="csX5" fmla="*/ 840581 w 1255337"/>
                <a:gd name="csY5" fmla="*/ 16919 h 486060"/>
                <a:gd name="csX6" fmla="*/ 435770 w 1255337"/>
                <a:gd name="csY6" fmla="*/ 7394 h 486060"/>
                <a:gd name="csX7" fmla="*/ 0 w 1255337"/>
                <a:gd name="csY7" fmla="*/ 81212 h 486060"/>
                <a:gd name="csX0" fmla="*/ 0 w 1286816"/>
                <a:gd name="csY0" fmla="*/ 81212 h 462054"/>
                <a:gd name="csX1" fmla="*/ 526257 w 1286816"/>
                <a:gd name="csY1" fmla="*/ 366962 h 462054"/>
                <a:gd name="csX2" fmla="*/ 605645 w 1286816"/>
                <a:gd name="csY2" fmla="*/ 461964 h 462054"/>
                <a:gd name="csX3" fmla="*/ 1226506 w 1286816"/>
                <a:gd name="csY3" fmla="*/ 354536 h 462054"/>
                <a:gd name="csX4" fmla="*/ 1219200 w 1286816"/>
                <a:gd name="csY4" fmla="*/ 257425 h 462054"/>
                <a:gd name="csX5" fmla="*/ 840581 w 1286816"/>
                <a:gd name="csY5" fmla="*/ 16919 h 462054"/>
                <a:gd name="csX6" fmla="*/ 435770 w 1286816"/>
                <a:gd name="csY6" fmla="*/ 7394 h 462054"/>
                <a:gd name="csX7" fmla="*/ 0 w 1286816"/>
                <a:gd name="csY7" fmla="*/ 81212 h 462054"/>
                <a:gd name="csX0" fmla="*/ 0 w 1286816"/>
                <a:gd name="csY0" fmla="*/ 81212 h 465220"/>
                <a:gd name="csX1" fmla="*/ 526257 w 1286816"/>
                <a:gd name="csY1" fmla="*/ 366962 h 465220"/>
                <a:gd name="csX2" fmla="*/ 605645 w 1286816"/>
                <a:gd name="csY2" fmla="*/ 461964 h 465220"/>
                <a:gd name="csX3" fmla="*/ 1226506 w 1286816"/>
                <a:gd name="csY3" fmla="*/ 354536 h 465220"/>
                <a:gd name="csX4" fmla="*/ 1219200 w 1286816"/>
                <a:gd name="csY4" fmla="*/ 257425 h 465220"/>
                <a:gd name="csX5" fmla="*/ 840581 w 1286816"/>
                <a:gd name="csY5" fmla="*/ 16919 h 465220"/>
                <a:gd name="csX6" fmla="*/ 435770 w 1286816"/>
                <a:gd name="csY6" fmla="*/ 7394 h 465220"/>
                <a:gd name="csX7" fmla="*/ 0 w 1286816"/>
                <a:gd name="csY7" fmla="*/ 81212 h 465220"/>
                <a:gd name="csX0" fmla="*/ 0 w 1256471"/>
                <a:gd name="csY0" fmla="*/ 81212 h 465674"/>
                <a:gd name="csX1" fmla="*/ 526257 w 1256471"/>
                <a:gd name="csY1" fmla="*/ 366962 h 465674"/>
                <a:gd name="csX2" fmla="*/ 605645 w 1256471"/>
                <a:gd name="csY2" fmla="*/ 461964 h 465674"/>
                <a:gd name="csX3" fmla="*/ 1226506 w 1256471"/>
                <a:gd name="csY3" fmla="*/ 354536 h 465674"/>
                <a:gd name="csX4" fmla="*/ 1219200 w 1256471"/>
                <a:gd name="csY4" fmla="*/ 257425 h 465674"/>
                <a:gd name="csX5" fmla="*/ 840581 w 1256471"/>
                <a:gd name="csY5" fmla="*/ 16919 h 465674"/>
                <a:gd name="csX6" fmla="*/ 435770 w 1256471"/>
                <a:gd name="csY6" fmla="*/ 7394 h 465674"/>
                <a:gd name="csX7" fmla="*/ 0 w 1256471"/>
                <a:gd name="csY7" fmla="*/ 81212 h 465674"/>
                <a:gd name="csX0" fmla="*/ 0 w 1256471"/>
                <a:gd name="csY0" fmla="*/ 81212 h 464861"/>
                <a:gd name="csX1" fmla="*/ 526257 w 1256471"/>
                <a:gd name="csY1" fmla="*/ 366962 h 464861"/>
                <a:gd name="csX2" fmla="*/ 605645 w 1256471"/>
                <a:gd name="csY2" fmla="*/ 461964 h 464861"/>
                <a:gd name="csX3" fmla="*/ 1226506 w 1256471"/>
                <a:gd name="csY3" fmla="*/ 354536 h 464861"/>
                <a:gd name="csX4" fmla="*/ 1219200 w 1256471"/>
                <a:gd name="csY4" fmla="*/ 257425 h 464861"/>
                <a:gd name="csX5" fmla="*/ 840581 w 1256471"/>
                <a:gd name="csY5" fmla="*/ 16919 h 464861"/>
                <a:gd name="csX6" fmla="*/ 435770 w 1256471"/>
                <a:gd name="csY6" fmla="*/ 7394 h 464861"/>
                <a:gd name="csX7" fmla="*/ 0 w 1256471"/>
                <a:gd name="csY7" fmla="*/ 81212 h 464861"/>
                <a:gd name="csX0" fmla="*/ 0 w 1261434"/>
                <a:gd name="csY0" fmla="*/ 81212 h 464861"/>
                <a:gd name="csX1" fmla="*/ 526257 w 1261434"/>
                <a:gd name="csY1" fmla="*/ 366962 h 464861"/>
                <a:gd name="csX2" fmla="*/ 605645 w 1261434"/>
                <a:gd name="csY2" fmla="*/ 461964 h 464861"/>
                <a:gd name="csX3" fmla="*/ 1226506 w 1261434"/>
                <a:gd name="csY3" fmla="*/ 354536 h 464861"/>
                <a:gd name="csX4" fmla="*/ 1219200 w 1261434"/>
                <a:gd name="csY4" fmla="*/ 257425 h 464861"/>
                <a:gd name="csX5" fmla="*/ 840581 w 1261434"/>
                <a:gd name="csY5" fmla="*/ 16919 h 464861"/>
                <a:gd name="csX6" fmla="*/ 435770 w 1261434"/>
                <a:gd name="csY6" fmla="*/ 7394 h 464861"/>
                <a:gd name="csX7" fmla="*/ 0 w 1261434"/>
                <a:gd name="csY7" fmla="*/ 81212 h 464861"/>
                <a:gd name="csX0" fmla="*/ 0 w 1261434"/>
                <a:gd name="csY0" fmla="*/ 81212 h 430696"/>
                <a:gd name="csX1" fmla="*/ 526257 w 1261434"/>
                <a:gd name="csY1" fmla="*/ 366962 h 430696"/>
                <a:gd name="csX2" fmla="*/ 599079 w 1261434"/>
                <a:gd name="csY2" fmla="*/ 426676 h 430696"/>
                <a:gd name="csX3" fmla="*/ 1226506 w 1261434"/>
                <a:gd name="csY3" fmla="*/ 354536 h 430696"/>
                <a:gd name="csX4" fmla="*/ 1219200 w 1261434"/>
                <a:gd name="csY4" fmla="*/ 257425 h 430696"/>
                <a:gd name="csX5" fmla="*/ 840581 w 1261434"/>
                <a:gd name="csY5" fmla="*/ 16919 h 430696"/>
                <a:gd name="csX6" fmla="*/ 435770 w 1261434"/>
                <a:gd name="csY6" fmla="*/ 7394 h 430696"/>
                <a:gd name="csX7" fmla="*/ 0 w 1261434"/>
                <a:gd name="csY7" fmla="*/ 81212 h 430696"/>
                <a:gd name="csX0" fmla="*/ 0 w 1261434"/>
                <a:gd name="csY0" fmla="*/ 81212 h 426681"/>
                <a:gd name="csX1" fmla="*/ 519692 w 1261434"/>
                <a:gd name="csY1" fmla="*/ 350922 h 426681"/>
                <a:gd name="csX2" fmla="*/ 599079 w 1261434"/>
                <a:gd name="csY2" fmla="*/ 426676 h 426681"/>
                <a:gd name="csX3" fmla="*/ 1226506 w 1261434"/>
                <a:gd name="csY3" fmla="*/ 354536 h 426681"/>
                <a:gd name="csX4" fmla="*/ 1219200 w 1261434"/>
                <a:gd name="csY4" fmla="*/ 257425 h 426681"/>
                <a:gd name="csX5" fmla="*/ 840581 w 1261434"/>
                <a:gd name="csY5" fmla="*/ 16919 h 426681"/>
                <a:gd name="csX6" fmla="*/ 435770 w 1261434"/>
                <a:gd name="csY6" fmla="*/ 7394 h 426681"/>
                <a:gd name="csX7" fmla="*/ 0 w 1261434"/>
                <a:gd name="csY7" fmla="*/ 81212 h 426681"/>
                <a:gd name="csX0" fmla="*/ 0 w 1261434"/>
                <a:gd name="csY0" fmla="*/ 81212 h 442719"/>
                <a:gd name="csX1" fmla="*/ 519692 w 1261434"/>
                <a:gd name="csY1" fmla="*/ 350922 h 442719"/>
                <a:gd name="csX2" fmla="*/ 602362 w 1261434"/>
                <a:gd name="csY2" fmla="*/ 442716 h 442719"/>
                <a:gd name="csX3" fmla="*/ 1226506 w 1261434"/>
                <a:gd name="csY3" fmla="*/ 354536 h 442719"/>
                <a:gd name="csX4" fmla="*/ 1219200 w 1261434"/>
                <a:gd name="csY4" fmla="*/ 257425 h 442719"/>
                <a:gd name="csX5" fmla="*/ 840581 w 1261434"/>
                <a:gd name="csY5" fmla="*/ 16919 h 442719"/>
                <a:gd name="csX6" fmla="*/ 435770 w 1261434"/>
                <a:gd name="csY6" fmla="*/ 7394 h 442719"/>
                <a:gd name="csX7" fmla="*/ 0 w 1261434"/>
                <a:gd name="csY7" fmla="*/ 81212 h 442719"/>
                <a:gd name="csX0" fmla="*/ 0 w 1261434"/>
                <a:gd name="csY0" fmla="*/ 81212 h 443627"/>
                <a:gd name="csX1" fmla="*/ 519692 w 1261434"/>
                <a:gd name="csY1" fmla="*/ 350922 h 443627"/>
                <a:gd name="csX2" fmla="*/ 602362 w 1261434"/>
                <a:gd name="csY2" fmla="*/ 442716 h 443627"/>
                <a:gd name="csX3" fmla="*/ 1226506 w 1261434"/>
                <a:gd name="csY3" fmla="*/ 354536 h 443627"/>
                <a:gd name="csX4" fmla="*/ 1219200 w 1261434"/>
                <a:gd name="csY4" fmla="*/ 257425 h 443627"/>
                <a:gd name="csX5" fmla="*/ 840581 w 1261434"/>
                <a:gd name="csY5" fmla="*/ 16919 h 443627"/>
                <a:gd name="csX6" fmla="*/ 435770 w 1261434"/>
                <a:gd name="csY6" fmla="*/ 7394 h 443627"/>
                <a:gd name="csX7" fmla="*/ 0 w 1261434"/>
                <a:gd name="csY7" fmla="*/ 81212 h 443627"/>
                <a:gd name="csX0" fmla="*/ 0 w 1248598"/>
                <a:gd name="csY0" fmla="*/ 81212 h 443627"/>
                <a:gd name="csX1" fmla="*/ 519692 w 1248598"/>
                <a:gd name="csY1" fmla="*/ 350922 h 443627"/>
                <a:gd name="csX2" fmla="*/ 602362 w 1248598"/>
                <a:gd name="csY2" fmla="*/ 442716 h 443627"/>
                <a:gd name="csX3" fmla="*/ 1226506 w 1248598"/>
                <a:gd name="csY3" fmla="*/ 354536 h 443627"/>
                <a:gd name="csX4" fmla="*/ 1219200 w 1248598"/>
                <a:gd name="csY4" fmla="*/ 257425 h 443627"/>
                <a:gd name="csX5" fmla="*/ 840581 w 1248598"/>
                <a:gd name="csY5" fmla="*/ 16919 h 443627"/>
                <a:gd name="csX6" fmla="*/ 435770 w 1248598"/>
                <a:gd name="csY6" fmla="*/ 7394 h 443627"/>
                <a:gd name="csX7" fmla="*/ 0 w 1248598"/>
                <a:gd name="csY7" fmla="*/ 81212 h 443627"/>
                <a:gd name="csX0" fmla="*/ 0 w 1245020"/>
                <a:gd name="csY0" fmla="*/ 81212 h 443627"/>
                <a:gd name="csX1" fmla="*/ 519692 w 1245020"/>
                <a:gd name="csY1" fmla="*/ 350922 h 443627"/>
                <a:gd name="csX2" fmla="*/ 602362 w 1245020"/>
                <a:gd name="csY2" fmla="*/ 442716 h 443627"/>
                <a:gd name="csX3" fmla="*/ 1226506 w 1245020"/>
                <a:gd name="csY3" fmla="*/ 354536 h 443627"/>
                <a:gd name="csX4" fmla="*/ 1219200 w 1245020"/>
                <a:gd name="csY4" fmla="*/ 257425 h 443627"/>
                <a:gd name="csX5" fmla="*/ 840581 w 1245020"/>
                <a:gd name="csY5" fmla="*/ 16919 h 443627"/>
                <a:gd name="csX6" fmla="*/ 435770 w 1245020"/>
                <a:gd name="csY6" fmla="*/ 7394 h 443627"/>
                <a:gd name="csX7" fmla="*/ 0 w 1245020"/>
                <a:gd name="csY7" fmla="*/ 81212 h 443627"/>
                <a:gd name="csX0" fmla="*/ 0 w 1245020"/>
                <a:gd name="csY0" fmla="*/ 81212 h 443627"/>
                <a:gd name="csX1" fmla="*/ 519692 w 1245020"/>
                <a:gd name="csY1" fmla="*/ 350922 h 443627"/>
                <a:gd name="csX2" fmla="*/ 602362 w 1245020"/>
                <a:gd name="csY2" fmla="*/ 442716 h 443627"/>
                <a:gd name="csX3" fmla="*/ 1226506 w 1245020"/>
                <a:gd name="csY3" fmla="*/ 354536 h 443627"/>
                <a:gd name="csX4" fmla="*/ 1219200 w 1245020"/>
                <a:gd name="csY4" fmla="*/ 257425 h 443627"/>
                <a:gd name="csX5" fmla="*/ 840581 w 1245020"/>
                <a:gd name="csY5" fmla="*/ 16919 h 443627"/>
                <a:gd name="csX6" fmla="*/ 435770 w 1245020"/>
                <a:gd name="csY6" fmla="*/ 7394 h 443627"/>
                <a:gd name="csX7" fmla="*/ 0 w 1245020"/>
                <a:gd name="csY7" fmla="*/ 81212 h 44362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1245020" h="443627">
                  <a:moveTo>
                    <a:pt x="0" y="81212"/>
                  </a:moveTo>
                  <a:cubicBezTo>
                    <a:pt x="173231" y="171115"/>
                    <a:pt x="419298" y="290671"/>
                    <a:pt x="519692" y="350922"/>
                  </a:cubicBezTo>
                  <a:cubicBezTo>
                    <a:pt x="620086" y="411173"/>
                    <a:pt x="566628" y="432490"/>
                    <a:pt x="602362" y="442716"/>
                  </a:cubicBezTo>
                  <a:cubicBezTo>
                    <a:pt x="638096" y="452942"/>
                    <a:pt x="1175951" y="374189"/>
                    <a:pt x="1226506" y="354536"/>
                  </a:cubicBezTo>
                  <a:cubicBezTo>
                    <a:pt x="1264752" y="322854"/>
                    <a:pt x="1234280" y="275198"/>
                    <a:pt x="1219200" y="257425"/>
                  </a:cubicBezTo>
                  <a:cubicBezTo>
                    <a:pt x="1204120" y="239652"/>
                    <a:pt x="1042290" y="100296"/>
                    <a:pt x="840581" y="16919"/>
                  </a:cubicBezTo>
                  <a:cubicBezTo>
                    <a:pt x="706438" y="-1337"/>
                    <a:pt x="612776" y="-5306"/>
                    <a:pt x="435770" y="7394"/>
                  </a:cubicBezTo>
                  <a:cubicBezTo>
                    <a:pt x="258764" y="20094"/>
                    <a:pt x="153195" y="41525"/>
                    <a:pt x="0" y="81212"/>
                  </a:cubicBez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31750" cap="flat" cmpd="sng" algn="ctr">
              <a:noFill/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D391D8E9-F6EC-C525-15DD-EBD0D0320803}"/>
                </a:ext>
              </a:extLst>
            </p:cNvPr>
            <p:cNvGrpSpPr/>
            <p:nvPr/>
          </p:nvGrpSpPr>
          <p:grpSpPr>
            <a:xfrm>
              <a:off x="2110508" y="4482721"/>
              <a:ext cx="495079" cy="356920"/>
              <a:chOff x="2133083" y="3956840"/>
              <a:chExt cx="495079" cy="356920"/>
            </a:xfrm>
            <a:solidFill>
              <a:sysClr val="window" lastClr="FFFFFF">
                <a:lumMod val="85000"/>
              </a:sysClr>
            </a:solidFill>
          </p:grpSpPr>
          <p:sp>
            <p:nvSpPr>
              <p:cNvPr id="119" name="フリーフォーム: 図形 118">
                <a:extLst>
                  <a:ext uri="{FF2B5EF4-FFF2-40B4-BE49-F238E27FC236}">
                    <a16:creationId xmlns:a16="http://schemas.microsoft.com/office/drawing/2014/main" id="{FEC6E4CB-82A9-CF7C-C9F3-550AD3C76AB9}"/>
                  </a:ext>
                </a:extLst>
              </p:cNvPr>
              <p:cNvSpPr/>
              <p:nvPr/>
            </p:nvSpPr>
            <p:spPr>
              <a:xfrm>
                <a:off x="2135242" y="3956840"/>
                <a:ext cx="492920" cy="121445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  <a:gd name="csX0" fmla="*/ 0 w 473870"/>
                  <a:gd name="csY0" fmla="*/ 0 h 240505"/>
                  <a:gd name="csX1" fmla="*/ 135732 w 473870"/>
                  <a:gd name="csY1" fmla="*/ 90487 h 240505"/>
                  <a:gd name="csX2" fmla="*/ 473870 w 473870"/>
                  <a:gd name="csY2" fmla="*/ 38100 h 240505"/>
                  <a:gd name="csX3" fmla="*/ 473870 w 473870"/>
                  <a:gd name="csY3" fmla="*/ 240505 h 240505"/>
                  <a:gd name="csX4" fmla="*/ 0 w 473870"/>
                  <a:gd name="csY4" fmla="*/ 0 h 240505"/>
                  <a:gd name="csX0" fmla="*/ 0 w 473870"/>
                  <a:gd name="csY0" fmla="*/ 26195 h 116682"/>
                  <a:gd name="csX1" fmla="*/ 135732 w 473870"/>
                  <a:gd name="csY1" fmla="*/ 116682 h 116682"/>
                  <a:gd name="csX2" fmla="*/ 473870 w 473870"/>
                  <a:gd name="csY2" fmla="*/ 64295 h 116682"/>
                  <a:gd name="csX3" fmla="*/ 333376 w 473870"/>
                  <a:gd name="csY3" fmla="*/ 0 h 116682"/>
                  <a:gd name="csX4" fmla="*/ 0 w 473870"/>
                  <a:gd name="csY4" fmla="*/ 26195 h 116682"/>
                  <a:gd name="csX0" fmla="*/ 0 w 457201"/>
                  <a:gd name="csY0" fmla="*/ 50008 h 116682"/>
                  <a:gd name="csX1" fmla="*/ 119063 w 457201"/>
                  <a:gd name="csY1" fmla="*/ 116682 h 116682"/>
                  <a:gd name="csX2" fmla="*/ 457201 w 457201"/>
                  <a:gd name="csY2" fmla="*/ 64295 h 116682"/>
                  <a:gd name="csX3" fmla="*/ 316707 w 457201"/>
                  <a:gd name="csY3" fmla="*/ 0 h 116682"/>
                  <a:gd name="csX4" fmla="*/ 0 w 457201"/>
                  <a:gd name="csY4" fmla="*/ 50008 h 116682"/>
                  <a:gd name="csX0" fmla="*/ 0 w 492920"/>
                  <a:gd name="csY0" fmla="*/ 47626 h 116682"/>
                  <a:gd name="csX1" fmla="*/ 154782 w 492920"/>
                  <a:gd name="csY1" fmla="*/ 116682 h 116682"/>
                  <a:gd name="csX2" fmla="*/ 492920 w 492920"/>
                  <a:gd name="csY2" fmla="*/ 64295 h 116682"/>
                  <a:gd name="csX3" fmla="*/ 352426 w 492920"/>
                  <a:gd name="csY3" fmla="*/ 0 h 116682"/>
                  <a:gd name="csX4" fmla="*/ 0 w 492920"/>
                  <a:gd name="csY4" fmla="*/ 47626 h 116682"/>
                  <a:gd name="csX0" fmla="*/ 0 w 492920"/>
                  <a:gd name="csY0" fmla="*/ 52389 h 121445"/>
                  <a:gd name="csX1" fmla="*/ 154782 w 492920"/>
                  <a:gd name="csY1" fmla="*/ 121445 h 121445"/>
                  <a:gd name="csX2" fmla="*/ 492920 w 492920"/>
                  <a:gd name="csY2" fmla="*/ 69058 h 121445"/>
                  <a:gd name="csX3" fmla="*/ 333376 w 492920"/>
                  <a:gd name="csY3" fmla="*/ 0 h 121445"/>
                  <a:gd name="csX4" fmla="*/ 0 w 492920"/>
                  <a:gd name="csY4" fmla="*/ 52389 h 1214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492920" h="121445">
                    <a:moveTo>
                      <a:pt x="0" y="52389"/>
                    </a:moveTo>
                    <a:lnTo>
                      <a:pt x="154782" y="121445"/>
                    </a:lnTo>
                    <a:lnTo>
                      <a:pt x="492920" y="69058"/>
                    </a:lnTo>
                    <a:lnTo>
                      <a:pt x="333376" y="0"/>
                    </a:lnTo>
                    <a:lnTo>
                      <a:pt x="0" y="52389"/>
                    </a:ln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F74D0A30-C1DB-EEF6-A24B-B6259F282482}"/>
                  </a:ext>
                </a:extLst>
              </p:cNvPr>
              <p:cNvSpPr/>
              <p:nvPr/>
            </p:nvSpPr>
            <p:spPr>
              <a:xfrm>
                <a:off x="2295471" y="4080022"/>
                <a:ext cx="319142" cy="233738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338138" h="247650">
                    <a:moveTo>
                      <a:pt x="0" y="247650"/>
                    </a:moveTo>
                    <a:lnTo>
                      <a:pt x="0" y="52387"/>
                    </a:lnTo>
                    <a:lnTo>
                      <a:pt x="338138" y="0"/>
                    </a:lnTo>
                    <a:lnTo>
                      <a:pt x="338138" y="202405"/>
                    </a:lnTo>
                    <a:lnTo>
                      <a:pt x="0" y="247650"/>
                    </a:lnTo>
                    <a:close/>
                  </a:path>
                </a:pathLst>
              </a:custGeom>
              <a:grpFill/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BE09CC52-5200-2E21-E254-BC6D6B179939}"/>
                  </a:ext>
                </a:extLst>
              </p:cNvPr>
              <p:cNvSpPr/>
              <p:nvPr/>
            </p:nvSpPr>
            <p:spPr>
              <a:xfrm>
                <a:off x="2159793" y="4070496"/>
                <a:ext cx="135677" cy="243263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  <a:gd name="csX0" fmla="*/ 143753 w 481891"/>
                  <a:gd name="csY0" fmla="*/ 257742 h 257742"/>
                  <a:gd name="csX1" fmla="*/ 143753 w 481891"/>
                  <a:gd name="csY1" fmla="*/ 62479 h 257742"/>
                  <a:gd name="csX2" fmla="*/ 0 w 481891"/>
                  <a:gd name="csY2" fmla="*/ 0 h 257742"/>
                  <a:gd name="csX3" fmla="*/ 481891 w 481891"/>
                  <a:gd name="csY3" fmla="*/ 212497 h 257742"/>
                  <a:gd name="csX4" fmla="*/ 143753 w 481891"/>
                  <a:gd name="csY4" fmla="*/ 257742 h 257742"/>
                  <a:gd name="csX0" fmla="*/ 143753 w 143753"/>
                  <a:gd name="csY0" fmla="*/ 257742 h 257742"/>
                  <a:gd name="csX1" fmla="*/ 143753 w 143753"/>
                  <a:gd name="csY1" fmla="*/ 62479 h 257742"/>
                  <a:gd name="csX2" fmla="*/ 0 w 143753"/>
                  <a:gd name="csY2" fmla="*/ 0 h 257742"/>
                  <a:gd name="csX3" fmla="*/ 2524 w 143753"/>
                  <a:gd name="csY3" fmla="*/ 209975 h 257742"/>
                  <a:gd name="csX4" fmla="*/ 143753 w 143753"/>
                  <a:gd name="csY4" fmla="*/ 257742 h 25774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143753" h="257742">
                    <a:moveTo>
                      <a:pt x="143753" y="257742"/>
                    </a:moveTo>
                    <a:lnTo>
                      <a:pt x="143753" y="62479"/>
                    </a:lnTo>
                    <a:lnTo>
                      <a:pt x="0" y="0"/>
                    </a:lnTo>
                    <a:cubicBezTo>
                      <a:pt x="841" y="69992"/>
                      <a:pt x="1683" y="139983"/>
                      <a:pt x="2524" y="209975"/>
                    </a:cubicBezTo>
                    <a:lnTo>
                      <a:pt x="143753" y="257742"/>
                    </a:lnTo>
                    <a:close/>
                  </a:path>
                </a:pathLst>
              </a:custGeom>
              <a:grpFill/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0DBAD5EF-2F9C-2C3D-6ED7-BCEB3852F410}"/>
                  </a:ext>
                </a:extLst>
              </p:cNvPr>
              <p:cNvSpPr/>
              <p:nvPr/>
            </p:nvSpPr>
            <p:spPr>
              <a:xfrm>
                <a:off x="2285973" y="4025900"/>
                <a:ext cx="338138" cy="137316"/>
              </a:xfrm>
              <a:custGeom>
                <a:avLst/>
                <a:gdLst>
                  <a:gd name="csX0" fmla="*/ 338138 w 338138"/>
                  <a:gd name="csY0" fmla="*/ 0 h 137316"/>
                  <a:gd name="csX1" fmla="*/ 338138 w 338138"/>
                  <a:gd name="csY1" fmla="*/ 84929 h 137316"/>
                  <a:gd name="csX2" fmla="*/ 0 w 338138"/>
                  <a:gd name="csY2" fmla="*/ 137316 h 137316"/>
                  <a:gd name="csX3" fmla="*/ 0 w 338138"/>
                  <a:gd name="csY3" fmla="*/ 52387 h 13731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</a:cxnLst>
                <a:rect l="l" t="t" r="r" b="b"/>
                <a:pathLst>
                  <a:path w="338138" h="137316">
                    <a:moveTo>
                      <a:pt x="338138" y="0"/>
                    </a:moveTo>
                    <a:lnTo>
                      <a:pt x="338138" y="84929"/>
                    </a:lnTo>
                    <a:lnTo>
                      <a:pt x="0" y="137316"/>
                    </a:lnTo>
                    <a:lnTo>
                      <a:pt x="0" y="52387"/>
                    </a:ln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3" name="フリーフォーム: 図形 122">
                <a:extLst>
                  <a:ext uri="{FF2B5EF4-FFF2-40B4-BE49-F238E27FC236}">
                    <a16:creationId xmlns:a16="http://schemas.microsoft.com/office/drawing/2014/main" id="{1DB9264A-88DF-4E3D-118E-FC55987E81A4}"/>
                  </a:ext>
                </a:extLst>
              </p:cNvPr>
              <p:cNvSpPr/>
              <p:nvPr/>
            </p:nvSpPr>
            <p:spPr>
              <a:xfrm>
                <a:off x="2133083" y="4006076"/>
                <a:ext cx="157640" cy="157139"/>
              </a:xfrm>
              <a:custGeom>
                <a:avLst/>
                <a:gdLst>
                  <a:gd name="csX0" fmla="*/ 338138 w 338138"/>
                  <a:gd name="csY0" fmla="*/ 0 h 137316"/>
                  <a:gd name="csX1" fmla="*/ 338138 w 338138"/>
                  <a:gd name="csY1" fmla="*/ 84929 h 137316"/>
                  <a:gd name="csX2" fmla="*/ 0 w 338138"/>
                  <a:gd name="csY2" fmla="*/ 137316 h 137316"/>
                  <a:gd name="csX3" fmla="*/ 0 w 338138"/>
                  <a:gd name="csY3" fmla="*/ 52387 h 137316"/>
                  <a:gd name="csX0" fmla="*/ 21480 w 507255"/>
                  <a:gd name="csY0" fmla="*/ 0 h 156366"/>
                  <a:gd name="csX1" fmla="*/ 507255 w 507255"/>
                  <a:gd name="csY1" fmla="*/ 103979 h 156366"/>
                  <a:gd name="csX2" fmla="*/ 169117 w 507255"/>
                  <a:gd name="csY2" fmla="*/ 156366 h 156366"/>
                  <a:gd name="csX3" fmla="*/ 169117 w 507255"/>
                  <a:gd name="csY3" fmla="*/ 71437 h 156366"/>
                  <a:gd name="csX4" fmla="*/ 21480 w 507255"/>
                  <a:gd name="csY4" fmla="*/ 0 h 156366"/>
                  <a:gd name="csX0" fmla="*/ 21480 w 190597"/>
                  <a:gd name="csY0" fmla="*/ 0 h 156366"/>
                  <a:gd name="csX1" fmla="*/ 19098 w 190597"/>
                  <a:gd name="csY1" fmla="*/ 106360 h 156366"/>
                  <a:gd name="csX2" fmla="*/ 169117 w 190597"/>
                  <a:gd name="csY2" fmla="*/ 156366 h 156366"/>
                  <a:gd name="csX3" fmla="*/ 169117 w 190597"/>
                  <a:gd name="csY3" fmla="*/ 71437 h 156366"/>
                  <a:gd name="csX4" fmla="*/ 21480 w 190597"/>
                  <a:gd name="csY4" fmla="*/ 0 h 156366"/>
                  <a:gd name="csX0" fmla="*/ 19831 w 167468"/>
                  <a:gd name="csY0" fmla="*/ 457 h 156823"/>
                  <a:gd name="csX1" fmla="*/ 17449 w 167468"/>
                  <a:gd name="csY1" fmla="*/ 106817 h 156823"/>
                  <a:gd name="csX2" fmla="*/ 167468 w 167468"/>
                  <a:gd name="csY2" fmla="*/ 156823 h 156823"/>
                  <a:gd name="csX3" fmla="*/ 167468 w 167468"/>
                  <a:gd name="csY3" fmla="*/ 71894 h 156823"/>
                  <a:gd name="csX4" fmla="*/ 19831 w 167468"/>
                  <a:gd name="csY4" fmla="*/ 457 h 156823"/>
                  <a:gd name="csX0" fmla="*/ 19831 w 167468"/>
                  <a:gd name="csY0" fmla="*/ 457 h 156823"/>
                  <a:gd name="csX1" fmla="*/ 17449 w 167468"/>
                  <a:gd name="csY1" fmla="*/ 106817 h 156823"/>
                  <a:gd name="csX2" fmla="*/ 167468 w 167468"/>
                  <a:gd name="csY2" fmla="*/ 156823 h 156823"/>
                  <a:gd name="csX3" fmla="*/ 167468 w 167468"/>
                  <a:gd name="csY3" fmla="*/ 71894 h 156823"/>
                  <a:gd name="csX4" fmla="*/ 19831 w 167468"/>
                  <a:gd name="csY4" fmla="*/ 457 h 156823"/>
                  <a:gd name="csX0" fmla="*/ 14050 w 161687"/>
                  <a:gd name="csY0" fmla="*/ 457 h 156823"/>
                  <a:gd name="csX1" fmla="*/ 11668 w 161687"/>
                  <a:gd name="csY1" fmla="*/ 106817 h 156823"/>
                  <a:gd name="csX2" fmla="*/ 161687 w 161687"/>
                  <a:gd name="csY2" fmla="*/ 156823 h 156823"/>
                  <a:gd name="csX3" fmla="*/ 161687 w 161687"/>
                  <a:gd name="csY3" fmla="*/ 71894 h 156823"/>
                  <a:gd name="csX4" fmla="*/ 14050 w 161687"/>
                  <a:gd name="csY4" fmla="*/ 457 h 156823"/>
                  <a:gd name="csX0" fmla="*/ 19830 w 167467"/>
                  <a:gd name="csY0" fmla="*/ 137 h 156503"/>
                  <a:gd name="csX1" fmla="*/ 17448 w 167467"/>
                  <a:gd name="csY1" fmla="*/ 89828 h 156503"/>
                  <a:gd name="csX2" fmla="*/ 167467 w 167467"/>
                  <a:gd name="csY2" fmla="*/ 156503 h 156503"/>
                  <a:gd name="csX3" fmla="*/ 167467 w 167467"/>
                  <a:gd name="csY3" fmla="*/ 71574 h 156503"/>
                  <a:gd name="csX4" fmla="*/ 19830 w 167467"/>
                  <a:gd name="csY4" fmla="*/ 137 h 156503"/>
                  <a:gd name="csX0" fmla="*/ 13943 w 161580"/>
                  <a:gd name="csY0" fmla="*/ 137 h 156503"/>
                  <a:gd name="csX1" fmla="*/ 11561 w 161580"/>
                  <a:gd name="csY1" fmla="*/ 89828 h 156503"/>
                  <a:gd name="csX2" fmla="*/ 161580 w 161580"/>
                  <a:gd name="csY2" fmla="*/ 156503 h 156503"/>
                  <a:gd name="csX3" fmla="*/ 161580 w 161580"/>
                  <a:gd name="csY3" fmla="*/ 71574 h 156503"/>
                  <a:gd name="csX4" fmla="*/ 13943 w 161580"/>
                  <a:gd name="csY4" fmla="*/ 137 h 156503"/>
                  <a:gd name="csX0" fmla="*/ 10003 w 157640"/>
                  <a:gd name="csY0" fmla="*/ 773 h 157139"/>
                  <a:gd name="csX1" fmla="*/ 7621 w 157640"/>
                  <a:gd name="csY1" fmla="*/ 90464 h 157139"/>
                  <a:gd name="csX2" fmla="*/ 157640 w 157640"/>
                  <a:gd name="csY2" fmla="*/ 157139 h 157139"/>
                  <a:gd name="csX3" fmla="*/ 157640 w 157640"/>
                  <a:gd name="csY3" fmla="*/ 72210 h 157139"/>
                  <a:gd name="csX4" fmla="*/ 10003 w 157640"/>
                  <a:gd name="csY4" fmla="*/ 773 h 157139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157640" h="157139">
                    <a:moveTo>
                      <a:pt x="10003" y="773"/>
                    </a:moveTo>
                    <a:cubicBezTo>
                      <a:pt x="-5475" y="8577"/>
                      <a:pt x="-316" y="81071"/>
                      <a:pt x="7621" y="90464"/>
                    </a:cubicBezTo>
                    <a:cubicBezTo>
                      <a:pt x="15558" y="99857"/>
                      <a:pt x="107634" y="134914"/>
                      <a:pt x="157640" y="157139"/>
                    </a:cubicBezTo>
                    <a:lnTo>
                      <a:pt x="157640" y="72210"/>
                    </a:lnTo>
                    <a:cubicBezTo>
                      <a:pt x="133034" y="46149"/>
                      <a:pt x="25481" y="-7031"/>
                      <a:pt x="10003" y="773"/>
                    </a:cubicBez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6492EABE-6898-A0B2-4B2E-66B544116FAF}"/>
                </a:ext>
              </a:extLst>
            </p:cNvPr>
            <p:cNvGrpSpPr/>
            <p:nvPr/>
          </p:nvGrpSpPr>
          <p:grpSpPr>
            <a:xfrm>
              <a:off x="1335696" y="4772720"/>
              <a:ext cx="414339" cy="519112"/>
              <a:chOff x="1828800" y="3395663"/>
              <a:chExt cx="414339" cy="519112"/>
            </a:xfrm>
            <a:solidFill>
              <a:srgbClr val="FF0000"/>
            </a:solidFill>
          </p:grpSpPr>
          <p:sp>
            <p:nvSpPr>
              <p:cNvPr id="117" name="フリーフォーム: 図形 116">
                <a:extLst>
                  <a:ext uri="{FF2B5EF4-FFF2-40B4-BE49-F238E27FC236}">
                    <a16:creationId xmlns:a16="http://schemas.microsoft.com/office/drawing/2014/main" id="{598F6B11-7346-86FF-FEF1-B289F39FDD82}"/>
                  </a:ext>
                </a:extLst>
              </p:cNvPr>
              <p:cNvSpPr/>
              <p:nvPr/>
            </p:nvSpPr>
            <p:spPr>
              <a:xfrm>
                <a:off x="1828800" y="3395663"/>
                <a:ext cx="414339" cy="519112"/>
              </a:xfrm>
              <a:custGeom>
                <a:avLst/>
                <a:gdLst>
                  <a:gd name="csX0" fmla="*/ 145257 w 414339"/>
                  <a:gd name="csY0" fmla="*/ 0 h 519112"/>
                  <a:gd name="csX1" fmla="*/ 146916 w 414339"/>
                  <a:gd name="csY1" fmla="*/ 299 h 519112"/>
                  <a:gd name="csX2" fmla="*/ 147638 w 414339"/>
                  <a:gd name="csY2" fmla="*/ 0 h 519112"/>
                  <a:gd name="csX3" fmla="*/ 261938 w 414339"/>
                  <a:gd name="csY3" fmla="*/ 0 h 519112"/>
                  <a:gd name="csX4" fmla="*/ 264103 w 414339"/>
                  <a:gd name="csY4" fmla="*/ 897 h 519112"/>
                  <a:gd name="csX5" fmla="*/ 269082 w 414339"/>
                  <a:gd name="csY5" fmla="*/ 0 h 519112"/>
                  <a:gd name="csX6" fmla="*/ 414339 w 414339"/>
                  <a:gd name="csY6" fmla="*/ 259556 h 519112"/>
                  <a:gd name="csX7" fmla="*/ 269082 w 414339"/>
                  <a:gd name="csY7" fmla="*/ 519112 h 519112"/>
                  <a:gd name="csX8" fmla="*/ 264103 w 414339"/>
                  <a:gd name="csY8" fmla="*/ 518215 h 519112"/>
                  <a:gd name="csX9" fmla="*/ 261938 w 414339"/>
                  <a:gd name="csY9" fmla="*/ 519112 h 519112"/>
                  <a:gd name="csX10" fmla="*/ 147638 w 414339"/>
                  <a:gd name="csY10" fmla="*/ 519112 h 519112"/>
                  <a:gd name="csX11" fmla="*/ 146916 w 414339"/>
                  <a:gd name="csY11" fmla="*/ 518813 h 519112"/>
                  <a:gd name="csX12" fmla="*/ 145257 w 414339"/>
                  <a:gd name="csY12" fmla="*/ 519112 h 519112"/>
                  <a:gd name="csX13" fmla="*/ 0 w 414339"/>
                  <a:gd name="csY13" fmla="*/ 259556 h 519112"/>
                  <a:gd name="csX14" fmla="*/ 145257 w 414339"/>
                  <a:gd name="csY14" fmla="*/ 0 h 51911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414339" h="519112">
                    <a:moveTo>
                      <a:pt x="145257" y="0"/>
                    </a:moveTo>
                    <a:lnTo>
                      <a:pt x="146916" y="299"/>
                    </a:lnTo>
                    <a:lnTo>
                      <a:pt x="147638" y="0"/>
                    </a:lnTo>
                    <a:lnTo>
                      <a:pt x="261938" y="0"/>
                    </a:lnTo>
                    <a:lnTo>
                      <a:pt x="264103" y="897"/>
                    </a:lnTo>
                    <a:lnTo>
                      <a:pt x="269082" y="0"/>
                    </a:lnTo>
                    <a:cubicBezTo>
                      <a:pt x="349305" y="0"/>
                      <a:pt x="414339" y="116207"/>
                      <a:pt x="414339" y="259556"/>
                    </a:cubicBezTo>
                    <a:cubicBezTo>
                      <a:pt x="414339" y="402905"/>
                      <a:pt x="349305" y="519112"/>
                      <a:pt x="269082" y="519112"/>
                    </a:cubicBezTo>
                    <a:lnTo>
                      <a:pt x="264103" y="518215"/>
                    </a:lnTo>
                    <a:lnTo>
                      <a:pt x="261938" y="519112"/>
                    </a:lnTo>
                    <a:lnTo>
                      <a:pt x="147638" y="519112"/>
                    </a:lnTo>
                    <a:lnTo>
                      <a:pt x="146916" y="518813"/>
                    </a:lnTo>
                    <a:lnTo>
                      <a:pt x="145257" y="519112"/>
                    </a:lnTo>
                    <a:cubicBezTo>
                      <a:pt x="65034" y="519112"/>
                      <a:pt x="0" y="402905"/>
                      <a:pt x="0" y="259556"/>
                    </a:cubicBezTo>
                    <a:cubicBezTo>
                      <a:pt x="0" y="116207"/>
                      <a:pt x="65034" y="0"/>
                      <a:pt x="14525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18" name="楕円 117">
                <a:extLst>
                  <a:ext uri="{FF2B5EF4-FFF2-40B4-BE49-F238E27FC236}">
                    <a16:creationId xmlns:a16="http://schemas.microsoft.com/office/drawing/2014/main" id="{AC296A93-B82A-D250-93E3-E5BA0C2E9E22}"/>
                  </a:ext>
                </a:extLst>
              </p:cNvPr>
              <p:cNvSpPr/>
              <p:nvPr/>
            </p:nvSpPr>
            <p:spPr>
              <a:xfrm>
                <a:off x="1900239" y="3511781"/>
                <a:ext cx="109536" cy="286876"/>
              </a:xfrm>
              <a:prstGeom prst="ellipse">
                <a:avLst/>
              </a:prstGeom>
              <a:solidFill>
                <a:sysClr val="window" lastClr="FFFFFF">
                  <a:lumMod val="65000"/>
                </a:sysClr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094FCB1B-B891-0ABA-CCCF-390051FB5F91}"/>
                </a:ext>
              </a:extLst>
            </p:cNvPr>
            <p:cNvSpPr/>
            <p:nvPr/>
          </p:nvSpPr>
          <p:spPr>
            <a:xfrm>
              <a:off x="2359635" y="4772720"/>
              <a:ext cx="414339" cy="519112"/>
            </a:xfrm>
            <a:custGeom>
              <a:avLst/>
              <a:gdLst>
                <a:gd name="csX0" fmla="*/ 145257 w 414339"/>
                <a:gd name="csY0" fmla="*/ 0 h 519112"/>
                <a:gd name="csX1" fmla="*/ 146916 w 414339"/>
                <a:gd name="csY1" fmla="*/ 299 h 519112"/>
                <a:gd name="csX2" fmla="*/ 147638 w 414339"/>
                <a:gd name="csY2" fmla="*/ 0 h 519112"/>
                <a:gd name="csX3" fmla="*/ 261938 w 414339"/>
                <a:gd name="csY3" fmla="*/ 0 h 519112"/>
                <a:gd name="csX4" fmla="*/ 264103 w 414339"/>
                <a:gd name="csY4" fmla="*/ 897 h 519112"/>
                <a:gd name="csX5" fmla="*/ 269082 w 414339"/>
                <a:gd name="csY5" fmla="*/ 0 h 519112"/>
                <a:gd name="csX6" fmla="*/ 414339 w 414339"/>
                <a:gd name="csY6" fmla="*/ 259556 h 519112"/>
                <a:gd name="csX7" fmla="*/ 269082 w 414339"/>
                <a:gd name="csY7" fmla="*/ 519112 h 519112"/>
                <a:gd name="csX8" fmla="*/ 264103 w 414339"/>
                <a:gd name="csY8" fmla="*/ 518215 h 519112"/>
                <a:gd name="csX9" fmla="*/ 261938 w 414339"/>
                <a:gd name="csY9" fmla="*/ 519112 h 519112"/>
                <a:gd name="csX10" fmla="*/ 147638 w 414339"/>
                <a:gd name="csY10" fmla="*/ 519112 h 519112"/>
                <a:gd name="csX11" fmla="*/ 146916 w 414339"/>
                <a:gd name="csY11" fmla="*/ 518813 h 519112"/>
                <a:gd name="csX12" fmla="*/ 145257 w 414339"/>
                <a:gd name="csY12" fmla="*/ 519112 h 519112"/>
                <a:gd name="csX13" fmla="*/ 0 w 414339"/>
                <a:gd name="csY13" fmla="*/ 259556 h 519112"/>
                <a:gd name="csX14" fmla="*/ 145257 w 414339"/>
                <a:gd name="csY14" fmla="*/ 0 h 519112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414339" h="519112">
                  <a:moveTo>
                    <a:pt x="145257" y="0"/>
                  </a:moveTo>
                  <a:lnTo>
                    <a:pt x="146916" y="299"/>
                  </a:lnTo>
                  <a:lnTo>
                    <a:pt x="147638" y="0"/>
                  </a:lnTo>
                  <a:lnTo>
                    <a:pt x="261938" y="0"/>
                  </a:lnTo>
                  <a:lnTo>
                    <a:pt x="264103" y="897"/>
                  </a:lnTo>
                  <a:lnTo>
                    <a:pt x="269082" y="0"/>
                  </a:lnTo>
                  <a:cubicBezTo>
                    <a:pt x="349305" y="0"/>
                    <a:pt x="414339" y="116207"/>
                    <a:pt x="414339" y="259556"/>
                  </a:cubicBezTo>
                  <a:cubicBezTo>
                    <a:pt x="414339" y="402905"/>
                    <a:pt x="349305" y="519112"/>
                    <a:pt x="269082" y="519112"/>
                  </a:cubicBezTo>
                  <a:lnTo>
                    <a:pt x="264103" y="518215"/>
                  </a:lnTo>
                  <a:lnTo>
                    <a:pt x="261938" y="519112"/>
                  </a:lnTo>
                  <a:lnTo>
                    <a:pt x="147638" y="519112"/>
                  </a:lnTo>
                  <a:lnTo>
                    <a:pt x="146916" y="518813"/>
                  </a:lnTo>
                  <a:lnTo>
                    <a:pt x="145257" y="519112"/>
                  </a:lnTo>
                  <a:cubicBezTo>
                    <a:pt x="65034" y="519112"/>
                    <a:pt x="0" y="402905"/>
                    <a:pt x="0" y="259556"/>
                  </a:cubicBezTo>
                  <a:cubicBezTo>
                    <a:pt x="0" y="116207"/>
                    <a:pt x="65034" y="0"/>
                    <a:pt x="145257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3AABCDFB-9C46-FC35-AF48-489BF1114041}"/>
                </a:ext>
              </a:extLst>
            </p:cNvPr>
            <p:cNvGrpSpPr/>
            <p:nvPr/>
          </p:nvGrpSpPr>
          <p:grpSpPr>
            <a:xfrm>
              <a:off x="765515" y="4652342"/>
              <a:ext cx="342901" cy="429610"/>
              <a:chOff x="1828800" y="3395663"/>
              <a:chExt cx="414339" cy="519112"/>
            </a:xfrm>
            <a:solidFill>
              <a:srgbClr val="FF0000"/>
            </a:solidFill>
          </p:grpSpPr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1B86FA9C-CEA9-6605-9366-A89EAA4F2036}"/>
                  </a:ext>
                </a:extLst>
              </p:cNvPr>
              <p:cNvSpPr/>
              <p:nvPr/>
            </p:nvSpPr>
            <p:spPr>
              <a:xfrm>
                <a:off x="1828800" y="3395663"/>
                <a:ext cx="414339" cy="519112"/>
              </a:xfrm>
              <a:custGeom>
                <a:avLst/>
                <a:gdLst>
                  <a:gd name="csX0" fmla="*/ 145257 w 414339"/>
                  <a:gd name="csY0" fmla="*/ 0 h 519112"/>
                  <a:gd name="csX1" fmla="*/ 146916 w 414339"/>
                  <a:gd name="csY1" fmla="*/ 299 h 519112"/>
                  <a:gd name="csX2" fmla="*/ 147638 w 414339"/>
                  <a:gd name="csY2" fmla="*/ 0 h 519112"/>
                  <a:gd name="csX3" fmla="*/ 261938 w 414339"/>
                  <a:gd name="csY3" fmla="*/ 0 h 519112"/>
                  <a:gd name="csX4" fmla="*/ 264103 w 414339"/>
                  <a:gd name="csY4" fmla="*/ 897 h 519112"/>
                  <a:gd name="csX5" fmla="*/ 269082 w 414339"/>
                  <a:gd name="csY5" fmla="*/ 0 h 519112"/>
                  <a:gd name="csX6" fmla="*/ 414339 w 414339"/>
                  <a:gd name="csY6" fmla="*/ 259556 h 519112"/>
                  <a:gd name="csX7" fmla="*/ 269082 w 414339"/>
                  <a:gd name="csY7" fmla="*/ 519112 h 519112"/>
                  <a:gd name="csX8" fmla="*/ 264103 w 414339"/>
                  <a:gd name="csY8" fmla="*/ 518215 h 519112"/>
                  <a:gd name="csX9" fmla="*/ 261938 w 414339"/>
                  <a:gd name="csY9" fmla="*/ 519112 h 519112"/>
                  <a:gd name="csX10" fmla="*/ 147638 w 414339"/>
                  <a:gd name="csY10" fmla="*/ 519112 h 519112"/>
                  <a:gd name="csX11" fmla="*/ 146916 w 414339"/>
                  <a:gd name="csY11" fmla="*/ 518813 h 519112"/>
                  <a:gd name="csX12" fmla="*/ 145257 w 414339"/>
                  <a:gd name="csY12" fmla="*/ 519112 h 519112"/>
                  <a:gd name="csX13" fmla="*/ 0 w 414339"/>
                  <a:gd name="csY13" fmla="*/ 259556 h 519112"/>
                  <a:gd name="csX14" fmla="*/ 145257 w 414339"/>
                  <a:gd name="csY14" fmla="*/ 0 h 51911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414339" h="519112">
                    <a:moveTo>
                      <a:pt x="145257" y="0"/>
                    </a:moveTo>
                    <a:lnTo>
                      <a:pt x="146916" y="299"/>
                    </a:lnTo>
                    <a:lnTo>
                      <a:pt x="147638" y="0"/>
                    </a:lnTo>
                    <a:lnTo>
                      <a:pt x="261938" y="0"/>
                    </a:lnTo>
                    <a:lnTo>
                      <a:pt x="264103" y="897"/>
                    </a:lnTo>
                    <a:lnTo>
                      <a:pt x="269082" y="0"/>
                    </a:lnTo>
                    <a:cubicBezTo>
                      <a:pt x="349305" y="0"/>
                      <a:pt x="414339" y="116207"/>
                      <a:pt x="414339" y="259556"/>
                    </a:cubicBezTo>
                    <a:cubicBezTo>
                      <a:pt x="414339" y="402905"/>
                      <a:pt x="349305" y="519112"/>
                      <a:pt x="269082" y="519112"/>
                    </a:cubicBezTo>
                    <a:lnTo>
                      <a:pt x="264103" y="518215"/>
                    </a:lnTo>
                    <a:lnTo>
                      <a:pt x="261938" y="519112"/>
                    </a:lnTo>
                    <a:lnTo>
                      <a:pt x="147638" y="519112"/>
                    </a:lnTo>
                    <a:lnTo>
                      <a:pt x="146916" y="518813"/>
                    </a:lnTo>
                    <a:lnTo>
                      <a:pt x="145257" y="519112"/>
                    </a:lnTo>
                    <a:cubicBezTo>
                      <a:pt x="65034" y="519112"/>
                      <a:pt x="0" y="402905"/>
                      <a:pt x="0" y="259556"/>
                    </a:cubicBezTo>
                    <a:cubicBezTo>
                      <a:pt x="0" y="116207"/>
                      <a:pt x="65034" y="0"/>
                      <a:pt x="14525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16" name="楕円 115">
                <a:extLst>
                  <a:ext uri="{FF2B5EF4-FFF2-40B4-BE49-F238E27FC236}">
                    <a16:creationId xmlns:a16="http://schemas.microsoft.com/office/drawing/2014/main" id="{210F259E-237C-7007-7FB0-8FD8695DF2B1}"/>
                  </a:ext>
                </a:extLst>
              </p:cNvPr>
              <p:cNvSpPr/>
              <p:nvPr/>
            </p:nvSpPr>
            <p:spPr>
              <a:xfrm>
                <a:off x="1900239" y="3511781"/>
                <a:ext cx="109536" cy="286876"/>
              </a:xfrm>
              <a:prstGeom prst="ellipse">
                <a:avLst/>
              </a:prstGeom>
              <a:solidFill>
                <a:sysClr val="window" lastClr="FFFFFF">
                  <a:lumMod val="65000"/>
                </a:sysClr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66168EB4-AB28-F749-525E-CE46C2FCAB17}"/>
                </a:ext>
              </a:extLst>
            </p:cNvPr>
            <p:cNvSpPr/>
            <p:nvPr/>
          </p:nvSpPr>
          <p:spPr>
            <a:xfrm>
              <a:off x="714375" y="3844189"/>
              <a:ext cx="2169319" cy="1355800"/>
            </a:xfrm>
            <a:custGeom>
              <a:avLst/>
              <a:gdLst>
                <a:gd name="csX0" fmla="*/ 1470976 w 2169319"/>
                <a:gd name="csY0" fmla="*/ 517274 h 1355800"/>
                <a:gd name="csX1" fmla="*/ 1259668 w 2169319"/>
                <a:gd name="csY1" fmla="*/ 524050 h 1355800"/>
                <a:gd name="csX2" fmla="*/ 838200 w 2169319"/>
                <a:gd name="csY2" fmla="*/ 597108 h 1355800"/>
                <a:gd name="csX3" fmla="*/ 1340835 w 2169319"/>
                <a:gd name="csY3" fmla="*/ 864043 h 1355800"/>
                <a:gd name="csX4" fmla="*/ 1420792 w 2169319"/>
                <a:gd name="csY4" fmla="*/ 954893 h 1355800"/>
                <a:gd name="csX5" fmla="*/ 2024451 w 2169319"/>
                <a:gd name="csY5" fmla="*/ 867620 h 1355800"/>
                <a:gd name="csX6" fmla="*/ 2017385 w 2169319"/>
                <a:gd name="csY6" fmla="*/ 771508 h 1355800"/>
                <a:gd name="csX7" fmla="*/ 1651192 w 2169319"/>
                <a:gd name="csY7" fmla="*/ 533477 h 1355800"/>
                <a:gd name="csX8" fmla="*/ 1470976 w 2169319"/>
                <a:gd name="csY8" fmla="*/ 517274 h 1355800"/>
                <a:gd name="csX9" fmla="*/ 892970 w 2169319"/>
                <a:gd name="csY9" fmla="*/ 0 h 1355800"/>
                <a:gd name="csX10" fmla="*/ 1491265 w 2169319"/>
                <a:gd name="csY10" fmla="*/ 84221 h 1355800"/>
                <a:gd name="csX11" fmla="*/ 1507378 w 2169319"/>
                <a:gd name="csY11" fmla="*/ 92081 h 1355800"/>
                <a:gd name="csX12" fmla="*/ 1508263 w 2169319"/>
                <a:gd name="csY12" fmla="*/ 92293 h 1355800"/>
                <a:gd name="csX13" fmla="*/ 1545556 w 2169319"/>
                <a:gd name="csY13" fmla="*/ 109308 h 1355800"/>
                <a:gd name="csX14" fmla="*/ 1549207 w 2169319"/>
                <a:gd name="csY14" fmla="*/ 112484 h 1355800"/>
                <a:gd name="csX15" fmla="*/ 1557789 w 2169319"/>
                <a:gd name="csY15" fmla="*/ 116670 h 1355800"/>
                <a:gd name="csX16" fmla="*/ 1599830 w 2169319"/>
                <a:gd name="csY16" fmla="*/ 152527 h 1355800"/>
                <a:gd name="csX17" fmla="*/ 1602096 w 2169319"/>
                <a:gd name="csY17" fmla="*/ 158478 h 1355800"/>
                <a:gd name="csX18" fmla="*/ 1607356 w 2169319"/>
                <a:gd name="csY18" fmla="*/ 163052 h 1355800"/>
                <a:gd name="csX19" fmla="*/ 1645096 w 2169319"/>
                <a:gd name="csY19" fmla="*/ 239032 h 1355800"/>
                <a:gd name="csX20" fmla="*/ 1720106 w 2169319"/>
                <a:gd name="csY20" fmla="*/ 518974 h 1355800"/>
                <a:gd name="csX21" fmla="*/ 1780841 w 2169319"/>
                <a:gd name="csY21" fmla="*/ 544025 h 1355800"/>
                <a:gd name="csX22" fmla="*/ 2054300 w 2169319"/>
                <a:gd name="csY22" fmla="*/ 703296 h 1355800"/>
                <a:gd name="csX23" fmla="*/ 2072131 w 2169319"/>
                <a:gd name="csY23" fmla="*/ 719880 h 1355800"/>
                <a:gd name="csX24" fmla="*/ 2072294 w 2169319"/>
                <a:gd name="csY24" fmla="*/ 719916 h 1355800"/>
                <a:gd name="csX25" fmla="*/ 2169319 w 2169319"/>
                <a:gd name="csY25" fmla="*/ 987031 h 1355800"/>
                <a:gd name="csX26" fmla="*/ 2072294 w 2169319"/>
                <a:gd name="csY26" fmla="*/ 1254146 h 1355800"/>
                <a:gd name="csX27" fmla="*/ 2062499 w 2169319"/>
                <a:gd name="csY27" fmla="*/ 1256361 h 1355800"/>
                <a:gd name="csX28" fmla="*/ 2050119 w 2169319"/>
                <a:gd name="csY28" fmla="*/ 1262536 h 1355800"/>
                <a:gd name="csX29" fmla="*/ 1523930 w 2169319"/>
                <a:gd name="csY29" fmla="*/ 1344038 h 1355800"/>
                <a:gd name="csX30" fmla="*/ 1299939 w 2169319"/>
                <a:gd name="csY30" fmla="*/ 1353486 h 1355800"/>
                <a:gd name="csX31" fmla="*/ 1222426 w 2169319"/>
                <a:gd name="csY31" fmla="*/ 1353348 h 1355800"/>
                <a:gd name="csX32" fmla="*/ 1167643 w 2169319"/>
                <a:gd name="csY32" fmla="*/ 1355800 h 1355800"/>
                <a:gd name="csX33" fmla="*/ 926022 w 2169319"/>
                <a:gd name="csY33" fmla="*/ 1329753 h 1355800"/>
                <a:gd name="csX34" fmla="*/ 897423 w 2169319"/>
                <a:gd name="csY34" fmla="*/ 1323480 h 1355800"/>
                <a:gd name="csX35" fmla="*/ 898386 w 2169319"/>
                <a:gd name="csY35" fmla="*/ 1320902 h 1355800"/>
                <a:gd name="csX36" fmla="*/ 910830 w 2169319"/>
                <a:gd name="csY36" fmla="*/ 1209675 h 1355800"/>
                <a:gd name="csX37" fmla="*/ 752477 w 2169319"/>
                <a:gd name="csY37" fmla="*/ 923925 h 1355800"/>
                <a:gd name="csX38" fmla="*/ 594124 w 2169319"/>
                <a:gd name="csY38" fmla="*/ 1209675 h 1355800"/>
                <a:gd name="csX39" fmla="*/ 597870 w 2169319"/>
                <a:gd name="csY39" fmla="*/ 1243152 h 1355800"/>
                <a:gd name="csX40" fmla="*/ 464673 w 2169319"/>
                <a:gd name="csY40" fmla="*/ 1195945 h 1355800"/>
                <a:gd name="csX41" fmla="*/ 350715 w 2169319"/>
                <a:gd name="csY41" fmla="*/ 1147419 h 1355800"/>
                <a:gd name="csX42" fmla="*/ 270040 w 2169319"/>
                <a:gd name="csY42" fmla="*/ 1107292 h 1355800"/>
                <a:gd name="csX43" fmla="*/ 273405 w 2169319"/>
                <a:gd name="csY43" fmla="*/ 1098432 h 1355800"/>
                <a:gd name="csX44" fmla="*/ 283370 w 2169319"/>
                <a:gd name="csY44" fmla="*/ 1010841 h 1355800"/>
                <a:gd name="csX45" fmla="*/ 156569 w 2169319"/>
                <a:gd name="csY45" fmla="*/ 785813 h 1355800"/>
                <a:gd name="csX46" fmla="*/ 39733 w 2169319"/>
                <a:gd name="csY46" fmla="*/ 923250 h 1355800"/>
                <a:gd name="csX47" fmla="*/ 36853 w 2169319"/>
                <a:gd name="csY47" fmla="*/ 948561 h 1355800"/>
                <a:gd name="csX48" fmla="*/ 12507 w 2169319"/>
                <a:gd name="csY48" fmla="*/ 912449 h 1355800"/>
                <a:gd name="csX49" fmla="*/ 0 w 2169319"/>
                <a:gd name="csY49" fmla="*/ 850501 h 1355800"/>
                <a:gd name="csX50" fmla="*/ 0 w 2169319"/>
                <a:gd name="csY50" fmla="*/ 625874 h 1355800"/>
                <a:gd name="csX51" fmla="*/ 46613 w 2169319"/>
                <a:gd name="csY51" fmla="*/ 513339 h 1355800"/>
                <a:gd name="csX52" fmla="*/ 56870 w 2169319"/>
                <a:gd name="csY52" fmla="*/ 506424 h 1355800"/>
                <a:gd name="csX53" fmla="*/ 128517 w 2169319"/>
                <a:gd name="csY53" fmla="*/ 239033 h 1355800"/>
                <a:gd name="csX54" fmla="*/ 228058 w 2169319"/>
                <a:gd name="csY54" fmla="*/ 109309 h 1355800"/>
                <a:gd name="csX55" fmla="*/ 262690 w 2169319"/>
                <a:gd name="csY55" fmla="*/ 93508 h 1355800"/>
                <a:gd name="csX56" fmla="*/ 263444 w 2169319"/>
                <a:gd name="csY56" fmla="*/ 92999 h 1355800"/>
                <a:gd name="csX57" fmla="*/ 264571 w 2169319"/>
                <a:gd name="csY57" fmla="*/ 92650 h 1355800"/>
                <a:gd name="csX58" fmla="*/ 265350 w 2169319"/>
                <a:gd name="csY58" fmla="*/ 92294 h 1355800"/>
                <a:gd name="csX59" fmla="*/ 266962 w 2169319"/>
                <a:gd name="csY59" fmla="*/ 91907 h 1355800"/>
                <a:gd name="csX60" fmla="*/ 299268 w 2169319"/>
                <a:gd name="csY60" fmla="*/ 81879 h 1355800"/>
                <a:gd name="csX61" fmla="*/ 303215 w 2169319"/>
                <a:gd name="csY61" fmla="*/ 81481 h 1355800"/>
                <a:gd name="csX62" fmla="*/ 382779 w 2169319"/>
                <a:gd name="csY62" fmla="*/ 55950 h 1355800"/>
                <a:gd name="csX63" fmla="*/ 892970 w 2169319"/>
                <a:gd name="csY63" fmla="*/ 0 h 13558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  <a:cxn ang="0">
                  <a:pos x="csX44" y="csY44"/>
                </a:cxn>
                <a:cxn ang="0">
                  <a:pos x="csX45" y="csY45"/>
                </a:cxn>
                <a:cxn ang="0">
                  <a:pos x="csX46" y="csY46"/>
                </a:cxn>
                <a:cxn ang="0">
                  <a:pos x="csX47" y="csY47"/>
                </a:cxn>
                <a:cxn ang="0">
                  <a:pos x="csX48" y="csY48"/>
                </a:cxn>
                <a:cxn ang="0">
                  <a:pos x="csX49" y="csY49"/>
                </a:cxn>
                <a:cxn ang="0">
                  <a:pos x="csX50" y="csY50"/>
                </a:cxn>
                <a:cxn ang="0">
                  <a:pos x="csX51" y="csY51"/>
                </a:cxn>
                <a:cxn ang="0">
                  <a:pos x="csX52" y="csY52"/>
                </a:cxn>
                <a:cxn ang="0">
                  <a:pos x="csX53" y="csY53"/>
                </a:cxn>
                <a:cxn ang="0">
                  <a:pos x="csX54" y="csY54"/>
                </a:cxn>
                <a:cxn ang="0">
                  <a:pos x="csX55" y="csY55"/>
                </a:cxn>
                <a:cxn ang="0">
                  <a:pos x="csX56" y="csY56"/>
                </a:cxn>
                <a:cxn ang="0">
                  <a:pos x="csX57" y="csY57"/>
                </a:cxn>
                <a:cxn ang="0">
                  <a:pos x="csX58" y="csY58"/>
                </a:cxn>
                <a:cxn ang="0">
                  <a:pos x="csX59" y="csY59"/>
                </a:cxn>
                <a:cxn ang="0">
                  <a:pos x="csX60" y="csY60"/>
                </a:cxn>
                <a:cxn ang="0">
                  <a:pos x="csX61" y="csY61"/>
                </a:cxn>
                <a:cxn ang="0">
                  <a:pos x="csX62" y="csY62"/>
                </a:cxn>
                <a:cxn ang="0">
                  <a:pos x="csX63" y="csY63"/>
                </a:cxn>
              </a:cxnLst>
              <a:rect l="l" t="t" r="r" b="b"/>
              <a:pathLst>
                <a:path w="2169319" h="1355800">
                  <a:moveTo>
                    <a:pt x="1470976" y="517274"/>
                  </a:moveTo>
                  <a:cubicBezTo>
                    <a:pt x="1410712" y="515605"/>
                    <a:pt x="1345266" y="517765"/>
                    <a:pt x="1259668" y="524050"/>
                  </a:cubicBezTo>
                  <a:cubicBezTo>
                    <a:pt x="1088471" y="536619"/>
                    <a:pt x="986367" y="557830"/>
                    <a:pt x="838200" y="597108"/>
                  </a:cubicBezTo>
                  <a:cubicBezTo>
                    <a:pt x="1005745" y="686086"/>
                    <a:pt x="1243736" y="804412"/>
                    <a:pt x="1340835" y="864043"/>
                  </a:cubicBezTo>
                  <a:cubicBezTo>
                    <a:pt x="1437934" y="923674"/>
                    <a:pt x="1386231" y="944772"/>
                    <a:pt x="1420792" y="954893"/>
                  </a:cubicBezTo>
                  <a:cubicBezTo>
                    <a:pt x="1455353" y="965013"/>
                    <a:pt x="1975555" y="887071"/>
                    <a:pt x="2024451" y="867620"/>
                  </a:cubicBezTo>
                  <a:cubicBezTo>
                    <a:pt x="2061442" y="836264"/>
                    <a:pt x="2031970" y="789098"/>
                    <a:pt x="2017385" y="771508"/>
                  </a:cubicBezTo>
                  <a:cubicBezTo>
                    <a:pt x="2002800" y="753918"/>
                    <a:pt x="1846281" y="615996"/>
                    <a:pt x="1651192" y="533477"/>
                  </a:cubicBezTo>
                  <a:cubicBezTo>
                    <a:pt x="1586322" y="524443"/>
                    <a:pt x="1531240" y="518944"/>
                    <a:pt x="1470976" y="517274"/>
                  </a:cubicBezTo>
                  <a:close/>
                  <a:moveTo>
                    <a:pt x="892970" y="0"/>
                  </a:moveTo>
                  <a:cubicBezTo>
                    <a:pt x="1142023" y="0"/>
                    <a:pt x="1361603" y="33408"/>
                    <a:pt x="1491265" y="84221"/>
                  </a:cubicBezTo>
                  <a:lnTo>
                    <a:pt x="1507378" y="92081"/>
                  </a:lnTo>
                  <a:lnTo>
                    <a:pt x="1508263" y="92293"/>
                  </a:lnTo>
                  <a:cubicBezTo>
                    <a:pt x="1521229" y="96768"/>
                    <a:pt x="1533718" y="102474"/>
                    <a:pt x="1545556" y="109308"/>
                  </a:cubicBezTo>
                  <a:lnTo>
                    <a:pt x="1549207" y="112484"/>
                  </a:lnTo>
                  <a:lnTo>
                    <a:pt x="1557789" y="116670"/>
                  </a:lnTo>
                  <a:cubicBezTo>
                    <a:pt x="1576044" y="128097"/>
                    <a:pt x="1590219" y="140092"/>
                    <a:pt x="1599830" y="152527"/>
                  </a:cubicBezTo>
                  <a:lnTo>
                    <a:pt x="1602096" y="158478"/>
                  </a:lnTo>
                  <a:lnTo>
                    <a:pt x="1607356" y="163052"/>
                  </a:lnTo>
                  <a:cubicBezTo>
                    <a:pt x="1624414" y="184943"/>
                    <a:pt x="1637461" y="210539"/>
                    <a:pt x="1645096" y="239032"/>
                  </a:cubicBezTo>
                  <a:lnTo>
                    <a:pt x="1720106" y="518974"/>
                  </a:lnTo>
                  <a:lnTo>
                    <a:pt x="1780841" y="544025"/>
                  </a:lnTo>
                  <a:cubicBezTo>
                    <a:pt x="1896529" y="595901"/>
                    <a:pt x="1991369" y="651369"/>
                    <a:pt x="2054300" y="703296"/>
                  </a:cubicBezTo>
                  <a:lnTo>
                    <a:pt x="2072131" y="719880"/>
                  </a:lnTo>
                  <a:lnTo>
                    <a:pt x="2072294" y="719916"/>
                  </a:lnTo>
                  <a:cubicBezTo>
                    <a:pt x="2127666" y="745340"/>
                    <a:pt x="2169319" y="855271"/>
                    <a:pt x="2169319" y="987031"/>
                  </a:cubicBezTo>
                  <a:cubicBezTo>
                    <a:pt x="2169319" y="1118791"/>
                    <a:pt x="2127666" y="1228722"/>
                    <a:pt x="2072294" y="1254146"/>
                  </a:cubicBezTo>
                  <a:lnTo>
                    <a:pt x="2062499" y="1256361"/>
                  </a:lnTo>
                  <a:lnTo>
                    <a:pt x="2050119" y="1262536"/>
                  </a:lnTo>
                  <a:cubicBezTo>
                    <a:pt x="1964737" y="1295134"/>
                    <a:pt x="1761866" y="1327777"/>
                    <a:pt x="1523930" y="1344038"/>
                  </a:cubicBezTo>
                  <a:cubicBezTo>
                    <a:pt x="1444618" y="1349458"/>
                    <a:pt x="1368919" y="1352545"/>
                    <a:pt x="1299939" y="1353486"/>
                  </a:cubicBezTo>
                  <a:lnTo>
                    <a:pt x="1222426" y="1353348"/>
                  </a:lnTo>
                  <a:lnTo>
                    <a:pt x="1167643" y="1355800"/>
                  </a:lnTo>
                  <a:cubicBezTo>
                    <a:pt x="1099127" y="1355294"/>
                    <a:pt x="1016859" y="1346533"/>
                    <a:pt x="926022" y="1329753"/>
                  </a:cubicBezTo>
                  <a:lnTo>
                    <a:pt x="897423" y="1323480"/>
                  </a:lnTo>
                  <a:lnTo>
                    <a:pt x="898386" y="1320902"/>
                  </a:lnTo>
                  <a:cubicBezTo>
                    <a:pt x="906399" y="1286715"/>
                    <a:pt x="910830" y="1249129"/>
                    <a:pt x="910830" y="1209675"/>
                  </a:cubicBezTo>
                  <a:cubicBezTo>
                    <a:pt x="910830" y="1051860"/>
                    <a:pt x="839933" y="923925"/>
                    <a:pt x="752477" y="923925"/>
                  </a:cubicBezTo>
                  <a:cubicBezTo>
                    <a:pt x="665021" y="923925"/>
                    <a:pt x="594124" y="1051860"/>
                    <a:pt x="594124" y="1209675"/>
                  </a:cubicBezTo>
                  <a:lnTo>
                    <a:pt x="597870" y="1243152"/>
                  </a:lnTo>
                  <a:lnTo>
                    <a:pt x="464673" y="1195945"/>
                  </a:lnTo>
                  <a:cubicBezTo>
                    <a:pt x="424781" y="1180213"/>
                    <a:pt x="386680" y="1163965"/>
                    <a:pt x="350715" y="1147419"/>
                  </a:cubicBezTo>
                  <a:lnTo>
                    <a:pt x="270040" y="1107292"/>
                  </a:lnTo>
                  <a:lnTo>
                    <a:pt x="273405" y="1098432"/>
                  </a:lnTo>
                  <a:cubicBezTo>
                    <a:pt x="279822" y="1071510"/>
                    <a:pt x="283370" y="1041911"/>
                    <a:pt x="283370" y="1010841"/>
                  </a:cubicBezTo>
                  <a:cubicBezTo>
                    <a:pt x="283370" y="886561"/>
                    <a:pt x="226599" y="785813"/>
                    <a:pt x="156569" y="785813"/>
                  </a:cubicBezTo>
                  <a:cubicBezTo>
                    <a:pt x="104047" y="785813"/>
                    <a:pt x="58982" y="842484"/>
                    <a:pt x="39733" y="923250"/>
                  </a:cubicBezTo>
                  <a:lnTo>
                    <a:pt x="36853" y="948561"/>
                  </a:lnTo>
                  <a:lnTo>
                    <a:pt x="12507" y="912449"/>
                  </a:lnTo>
                  <a:cubicBezTo>
                    <a:pt x="4453" y="893409"/>
                    <a:pt x="0" y="872475"/>
                    <a:pt x="0" y="850501"/>
                  </a:cubicBezTo>
                  <a:lnTo>
                    <a:pt x="0" y="625874"/>
                  </a:lnTo>
                  <a:cubicBezTo>
                    <a:pt x="0" y="581926"/>
                    <a:pt x="17813" y="542139"/>
                    <a:pt x="46613" y="513339"/>
                  </a:cubicBezTo>
                  <a:lnTo>
                    <a:pt x="56870" y="506424"/>
                  </a:lnTo>
                  <a:lnTo>
                    <a:pt x="128517" y="239033"/>
                  </a:lnTo>
                  <a:cubicBezTo>
                    <a:pt x="143786" y="182048"/>
                    <a:pt x="180707" y="136647"/>
                    <a:pt x="228058" y="109309"/>
                  </a:cubicBezTo>
                  <a:lnTo>
                    <a:pt x="262690" y="93508"/>
                  </a:lnTo>
                  <a:lnTo>
                    <a:pt x="263444" y="92999"/>
                  </a:lnTo>
                  <a:lnTo>
                    <a:pt x="264571" y="92650"/>
                  </a:lnTo>
                  <a:lnTo>
                    <a:pt x="265350" y="92294"/>
                  </a:lnTo>
                  <a:lnTo>
                    <a:pt x="266962" y="91907"/>
                  </a:lnTo>
                  <a:lnTo>
                    <a:pt x="299268" y="81879"/>
                  </a:lnTo>
                  <a:lnTo>
                    <a:pt x="303215" y="81481"/>
                  </a:lnTo>
                  <a:lnTo>
                    <a:pt x="382779" y="55950"/>
                  </a:lnTo>
                  <a:cubicBezTo>
                    <a:pt x="513348" y="21381"/>
                    <a:pt x="693728" y="0"/>
                    <a:pt x="892970" y="0"/>
                  </a:cubicBezTo>
                  <a:close/>
                </a:path>
              </a:pathLst>
            </a:custGeom>
            <a:solidFill>
              <a:srgbClr val="FF00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ECE496F8-148E-5AEB-F61E-6259146EE91A}"/>
                </a:ext>
              </a:extLst>
            </p:cNvPr>
            <p:cNvSpPr/>
            <p:nvPr/>
          </p:nvSpPr>
          <p:spPr>
            <a:xfrm>
              <a:off x="1135855" y="3994298"/>
              <a:ext cx="333375" cy="488066"/>
            </a:xfrm>
            <a:custGeom>
              <a:avLst/>
              <a:gdLst>
                <a:gd name="csX0" fmla="*/ 0 w 337002"/>
                <a:gd name="csY0" fmla="*/ 0 h 488066"/>
                <a:gd name="csX1" fmla="*/ 53876 w 337002"/>
                <a:gd name="csY1" fmla="*/ 505 h 488066"/>
                <a:gd name="csX2" fmla="*/ 238125 w 337002"/>
                <a:gd name="csY2" fmla="*/ 30866 h 488066"/>
                <a:gd name="csX3" fmla="*/ 333375 w 337002"/>
                <a:gd name="csY3" fmla="*/ 488066 h 488066"/>
                <a:gd name="csX4" fmla="*/ 0 w 337002"/>
                <a:gd name="csY4" fmla="*/ 406067 h 488066"/>
                <a:gd name="csX5" fmla="*/ 0 w 337002"/>
                <a:gd name="csY5" fmla="*/ 0 h 488066"/>
                <a:gd name="csX0" fmla="*/ 0 w 336521"/>
                <a:gd name="csY0" fmla="*/ 0 h 488066"/>
                <a:gd name="csX1" fmla="*/ 53876 w 336521"/>
                <a:gd name="csY1" fmla="*/ 505 h 488066"/>
                <a:gd name="csX2" fmla="*/ 238125 w 336521"/>
                <a:gd name="csY2" fmla="*/ 30866 h 488066"/>
                <a:gd name="csX3" fmla="*/ 333375 w 336521"/>
                <a:gd name="csY3" fmla="*/ 488066 h 488066"/>
                <a:gd name="csX4" fmla="*/ 0 w 336521"/>
                <a:gd name="csY4" fmla="*/ 406067 h 488066"/>
                <a:gd name="csX5" fmla="*/ 0 w 336521"/>
                <a:gd name="csY5" fmla="*/ 0 h 488066"/>
                <a:gd name="csX0" fmla="*/ 0 w 333375"/>
                <a:gd name="csY0" fmla="*/ 0 h 488066"/>
                <a:gd name="csX1" fmla="*/ 53876 w 333375"/>
                <a:gd name="csY1" fmla="*/ 505 h 488066"/>
                <a:gd name="csX2" fmla="*/ 238125 w 333375"/>
                <a:gd name="csY2" fmla="*/ 30866 h 488066"/>
                <a:gd name="csX3" fmla="*/ 333375 w 333375"/>
                <a:gd name="csY3" fmla="*/ 488066 h 488066"/>
                <a:gd name="csX4" fmla="*/ 0 w 333375"/>
                <a:gd name="csY4" fmla="*/ 406067 h 488066"/>
                <a:gd name="csX5" fmla="*/ 0 w 333375"/>
                <a:gd name="csY5" fmla="*/ 0 h 48806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333375" h="488066">
                  <a:moveTo>
                    <a:pt x="0" y="0"/>
                  </a:moveTo>
                  <a:lnTo>
                    <a:pt x="53876" y="505"/>
                  </a:lnTo>
                  <a:cubicBezTo>
                    <a:pt x="135533" y="3085"/>
                    <a:pt x="208756" y="9435"/>
                    <a:pt x="238125" y="30866"/>
                  </a:cubicBezTo>
                  <a:cubicBezTo>
                    <a:pt x="267494" y="52297"/>
                    <a:pt x="330200" y="357097"/>
                    <a:pt x="333375" y="488066"/>
                  </a:cubicBezTo>
                  <a:lnTo>
                    <a:pt x="0" y="4060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CDD34820-9755-25E1-7177-9F33801C2554}"/>
                </a:ext>
              </a:extLst>
            </p:cNvPr>
            <p:cNvSpPr/>
            <p:nvPr/>
          </p:nvSpPr>
          <p:spPr>
            <a:xfrm>
              <a:off x="878681" y="3995905"/>
              <a:ext cx="207169" cy="392161"/>
            </a:xfrm>
            <a:custGeom>
              <a:avLst/>
              <a:gdLst>
                <a:gd name="csX0" fmla="*/ 207169 w 207169"/>
                <a:gd name="csY0" fmla="*/ 0 h 392161"/>
                <a:gd name="csX1" fmla="*/ 207169 w 207169"/>
                <a:gd name="csY1" fmla="*/ 392161 h 392161"/>
                <a:gd name="csX2" fmla="*/ 0 w 207169"/>
                <a:gd name="csY2" fmla="*/ 341204 h 392161"/>
                <a:gd name="csX3" fmla="*/ 121444 w 207169"/>
                <a:gd name="csY3" fmla="*/ 12591 h 392161"/>
                <a:gd name="csX4" fmla="*/ 195152 w 207169"/>
                <a:gd name="csY4" fmla="*/ 462 h 392161"/>
                <a:gd name="csX5" fmla="*/ 207169 w 207169"/>
                <a:gd name="csY5" fmla="*/ 0 h 392161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207169" h="392161">
                  <a:moveTo>
                    <a:pt x="207169" y="0"/>
                  </a:moveTo>
                  <a:lnTo>
                    <a:pt x="207169" y="392161"/>
                  </a:lnTo>
                  <a:lnTo>
                    <a:pt x="0" y="341204"/>
                  </a:lnTo>
                  <a:cubicBezTo>
                    <a:pt x="4762" y="219760"/>
                    <a:pt x="70643" y="35610"/>
                    <a:pt x="121444" y="12591"/>
                  </a:cubicBezTo>
                  <a:cubicBezTo>
                    <a:pt x="134144" y="6836"/>
                    <a:pt x="161132" y="2768"/>
                    <a:pt x="195152" y="462"/>
                  </a:cubicBezTo>
                  <a:lnTo>
                    <a:pt x="207169" y="0"/>
                  </a:ln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71713533-54D1-006F-D4C0-91AD49EAFCF4}"/>
                </a:ext>
              </a:extLst>
            </p:cNvPr>
            <p:cNvSpPr/>
            <p:nvPr/>
          </p:nvSpPr>
          <p:spPr>
            <a:xfrm>
              <a:off x="825637" y="4418339"/>
              <a:ext cx="119879" cy="83229"/>
            </a:xfrm>
            <a:custGeom>
              <a:avLst/>
              <a:gdLst>
                <a:gd name="csX0" fmla="*/ 15194 w 119879"/>
                <a:gd name="csY0" fmla="*/ 546 h 83229"/>
                <a:gd name="csX1" fmla="*/ 106195 w 119879"/>
                <a:gd name="csY1" fmla="*/ 22405 h 83229"/>
                <a:gd name="csX2" fmla="*/ 111599 w 119879"/>
                <a:gd name="csY2" fmla="*/ 24498 h 83229"/>
                <a:gd name="csX3" fmla="*/ 119877 w 119879"/>
                <a:gd name="csY3" fmla="*/ 35799 h 83229"/>
                <a:gd name="csX4" fmla="*/ 118871 w 119879"/>
                <a:gd name="csY4" fmla="*/ 75984 h 83229"/>
                <a:gd name="csX5" fmla="*/ 104686 w 119879"/>
                <a:gd name="csY5" fmla="*/ 82684 h 83229"/>
                <a:gd name="csX6" fmla="*/ 13686 w 119879"/>
                <a:gd name="csY6" fmla="*/ 60825 h 83229"/>
                <a:gd name="csX7" fmla="*/ 3 w 119879"/>
                <a:gd name="csY7" fmla="*/ 47432 h 83229"/>
                <a:gd name="csX8" fmla="*/ 1009 w 119879"/>
                <a:gd name="csY8" fmla="*/ 7246 h 83229"/>
                <a:gd name="csX9" fmla="*/ 15194 w 119879"/>
                <a:gd name="csY9" fmla="*/ 546 h 8322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19879" h="83229">
                  <a:moveTo>
                    <a:pt x="15194" y="546"/>
                  </a:moveTo>
                  <a:lnTo>
                    <a:pt x="106195" y="22405"/>
                  </a:lnTo>
                  <a:cubicBezTo>
                    <a:pt x="108119" y="22867"/>
                    <a:pt x="109945" y="23589"/>
                    <a:pt x="111599" y="24498"/>
                  </a:cubicBezTo>
                  <a:cubicBezTo>
                    <a:pt x="116562" y="27224"/>
                    <a:pt x="119981" y="31637"/>
                    <a:pt x="119877" y="35799"/>
                  </a:cubicBezTo>
                  <a:lnTo>
                    <a:pt x="118871" y="75984"/>
                  </a:lnTo>
                  <a:cubicBezTo>
                    <a:pt x="118732" y="81533"/>
                    <a:pt x="112382" y="84533"/>
                    <a:pt x="104686" y="82684"/>
                  </a:cubicBezTo>
                  <a:lnTo>
                    <a:pt x="13686" y="60825"/>
                  </a:lnTo>
                  <a:cubicBezTo>
                    <a:pt x="5990" y="58977"/>
                    <a:pt x="-135" y="52980"/>
                    <a:pt x="3" y="47432"/>
                  </a:cubicBezTo>
                  <a:lnTo>
                    <a:pt x="1009" y="7246"/>
                  </a:lnTo>
                  <a:cubicBezTo>
                    <a:pt x="1148" y="1697"/>
                    <a:pt x="7499" y="-1302"/>
                    <a:pt x="15194" y="54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530CEFA3-71CE-5ACC-3F53-7F235C9CBB7F}"/>
                </a:ext>
              </a:extLst>
            </p:cNvPr>
            <p:cNvSpPr/>
            <p:nvPr/>
          </p:nvSpPr>
          <p:spPr>
            <a:xfrm>
              <a:off x="1178250" y="4501568"/>
              <a:ext cx="119879" cy="83229"/>
            </a:xfrm>
            <a:custGeom>
              <a:avLst/>
              <a:gdLst>
                <a:gd name="csX0" fmla="*/ 15194 w 119879"/>
                <a:gd name="csY0" fmla="*/ 546 h 83229"/>
                <a:gd name="csX1" fmla="*/ 106195 w 119879"/>
                <a:gd name="csY1" fmla="*/ 22405 h 83229"/>
                <a:gd name="csX2" fmla="*/ 111599 w 119879"/>
                <a:gd name="csY2" fmla="*/ 24498 h 83229"/>
                <a:gd name="csX3" fmla="*/ 119877 w 119879"/>
                <a:gd name="csY3" fmla="*/ 35799 h 83229"/>
                <a:gd name="csX4" fmla="*/ 118871 w 119879"/>
                <a:gd name="csY4" fmla="*/ 75984 h 83229"/>
                <a:gd name="csX5" fmla="*/ 104686 w 119879"/>
                <a:gd name="csY5" fmla="*/ 82684 h 83229"/>
                <a:gd name="csX6" fmla="*/ 13686 w 119879"/>
                <a:gd name="csY6" fmla="*/ 60825 h 83229"/>
                <a:gd name="csX7" fmla="*/ 3 w 119879"/>
                <a:gd name="csY7" fmla="*/ 47432 h 83229"/>
                <a:gd name="csX8" fmla="*/ 1009 w 119879"/>
                <a:gd name="csY8" fmla="*/ 7246 h 83229"/>
                <a:gd name="csX9" fmla="*/ 15194 w 119879"/>
                <a:gd name="csY9" fmla="*/ 546 h 8322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19879" h="83229">
                  <a:moveTo>
                    <a:pt x="15194" y="546"/>
                  </a:moveTo>
                  <a:lnTo>
                    <a:pt x="106195" y="22405"/>
                  </a:lnTo>
                  <a:cubicBezTo>
                    <a:pt x="108119" y="22867"/>
                    <a:pt x="109945" y="23589"/>
                    <a:pt x="111599" y="24498"/>
                  </a:cubicBezTo>
                  <a:cubicBezTo>
                    <a:pt x="116562" y="27224"/>
                    <a:pt x="119981" y="31637"/>
                    <a:pt x="119877" y="35799"/>
                  </a:cubicBezTo>
                  <a:lnTo>
                    <a:pt x="118871" y="75984"/>
                  </a:lnTo>
                  <a:cubicBezTo>
                    <a:pt x="118732" y="81533"/>
                    <a:pt x="112382" y="84533"/>
                    <a:pt x="104686" y="82684"/>
                  </a:cubicBezTo>
                  <a:lnTo>
                    <a:pt x="13686" y="60825"/>
                  </a:lnTo>
                  <a:cubicBezTo>
                    <a:pt x="5990" y="58977"/>
                    <a:pt x="-135" y="52980"/>
                    <a:pt x="3" y="47432"/>
                  </a:cubicBezTo>
                  <a:lnTo>
                    <a:pt x="1009" y="7246"/>
                  </a:lnTo>
                  <a:cubicBezTo>
                    <a:pt x="1148" y="1697"/>
                    <a:pt x="7499" y="-1302"/>
                    <a:pt x="15194" y="54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7" name="楕円 66">
              <a:extLst>
                <a:ext uri="{FF2B5EF4-FFF2-40B4-BE49-F238E27FC236}">
                  <a16:creationId xmlns:a16="http://schemas.microsoft.com/office/drawing/2014/main" id="{E9AC1A20-FB8B-9CBC-CD3A-7F782EAF48FA}"/>
                </a:ext>
              </a:extLst>
            </p:cNvPr>
            <p:cNvSpPr/>
            <p:nvPr/>
          </p:nvSpPr>
          <p:spPr>
            <a:xfrm>
              <a:off x="2770576" y="4701814"/>
              <a:ext cx="98831" cy="241087"/>
            </a:xfrm>
            <a:prstGeom prst="ellipse">
              <a:avLst/>
            </a:prstGeom>
            <a:solidFill>
              <a:srgbClr val="FFFF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8" name="楕円 67">
              <a:extLst>
                <a:ext uri="{FF2B5EF4-FFF2-40B4-BE49-F238E27FC236}">
                  <a16:creationId xmlns:a16="http://schemas.microsoft.com/office/drawing/2014/main" id="{3879E3F5-9099-6B88-D3D7-AB2766497981}"/>
                </a:ext>
              </a:extLst>
            </p:cNvPr>
            <p:cNvSpPr/>
            <p:nvPr/>
          </p:nvSpPr>
          <p:spPr>
            <a:xfrm>
              <a:off x="1914913" y="4789920"/>
              <a:ext cx="173740" cy="241087"/>
            </a:xfrm>
            <a:prstGeom prst="ellipse">
              <a:avLst/>
            </a:prstGeom>
            <a:solidFill>
              <a:srgbClr val="FFFF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D3F4F836-73EB-17ED-BD1B-80FFE11D3B86}"/>
                </a:ext>
              </a:extLst>
            </p:cNvPr>
            <p:cNvSpPr/>
            <p:nvPr/>
          </p:nvSpPr>
          <p:spPr>
            <a:xfrm>
              <a:off x="1452935" y="3954946"/>
              <a:ext cx="921171" cy="486937"/>
            </a:xfrm>
            <a:custGeom>
              <a:avLst/>
              <a:gdLst>
                <a:gd name="csX0" fmla="*/ 104775 w 942975"/>
                <a:gd name="csY0" fmla="*/ 485775 h 485775"/>
                <a:gd name="csX1" fmla="*/ 542925 w 942975"/>
                <a:gd name="csY1" fmla="*/ 411956 h 485775"/>
                <a:gd name="csX2" fmla="*/ 919162 w 942975"/>
                <a:gd name="csY2" fmla="*/ 447675 h 485775"/>
                <a:gd name="csX3" fmla="*/ 942975 w 942975"/>
                <a:gd name="csY3" fmla="*/ 421481 h 485775"/>
                <a:gd name="csX4" fmla="*/ 842962 w 942975"/>
                <a:gd name="csY4" fmla="*/ 80962 h 485775"/>
                <a:gd name="csX5" fmla="*/ 452437 w 942975"/>
                <a:gd name="csY5" fmla="*/ 0 h 485775"/>
                <a:gd name="csX6" fmla="*/ 0 w 942975"/>
                <a:gd name="csY6" fmla="*/ 76200 h 485775"/>
                <a:gd name="csX7" fmla="*/ 104775 w 942975"/>
                <a:gd name="csY7" fmla="*/ 485775 h 485775"/>
                <a:gd name="csX0" fmla="*/ 105684 w 943884"/>
                <a:gd name="csY0" fmla="*/ 485775 h 485775"/>
                <a:gd name="csX1" fmla="*/ 543834 w 943884"/>
                <a:gd name="csY1" fmla="*/ 411956 h 485775"/>
                <a:gd name="csX2" fmla="*/ 920071 w 943884"/>
                <a:gd name="csY2" fmla="*/ 447675 h 485775"/>
                <a:gd name="csX3" fmla="*/ 943884 w 943884"/>
                <a:gd name="csY3" fmla="*/ 421481 h 485775"/>
                <a:gd name="csX4" fmla="*/ 843871 w 943884"/>
                <a:gd name="csY4" fmla="*/ 80962 h 485775"/>
                <a:gd name="csX5" fmla="*/ 453346 w 943884"/>
                <a:gd name="csY5" fmla="*/ 0 h 485775"/>
                <a:gd name="csX6" fmla="*/ 909 w 943884"/>
                <a:gd name="csY6" fmla="*/ 76200 h 485775"/>
                <a:gd name="csX7" fmla="*/ 105684 w 943884"/>
                <a:gd name="csY7" fmla="*/ 485775 h 485775"/>
                <a:gd name="csX0" fmla="*/ 105560 w 943760"/>
                <a:gd name="csY0" fmla="*/ 485775 h 485775"/>
                <a:gd name="csX1" fmla="*/ 543710 w 943760"/>
                <a:gd name="csY1" fmla="*/ 411956 h 485775"/>
                <a:gd name="csX2" fmla="*/ 919947 w 943760"/>
                <a:gd name="csY2" fmla="*/ 447675 h 485775"/>
                <a:gd name="csX3" fmla="*/ 943760 w 943760"/>
                <a:gd name="csY3" fmla="*/ 421481 h 485775"/>
                <a:gd name="csX4" fmla="*/ 843747 w 943760"/>
                <a:gd name="csY4" fmla="*/ 80962 h 485775"/>
                <a:gd name="csX5" fmla="*/ 453222 w 943760"/>
                <a:gd name="csY5" fmla="*/ 0 h 485775"/>
                <a:gd name="csX6" fmla="*/ 785 w 943760"/>
                <a:gd name="csY6" fmla="*/ 76200 h 485775"/>
                <a:gd name="csX7" fmla="*/ 105560 w 943760"/>
                <a:gd name="csY7" fmla="*/ 485775 h 485775"/>
                <a:gd name="csX0" fmla="*/ 105560 w 943760"/>
                <a:gd name="csY0" fmla="*/ 486976 h 486976"/>
                <a:gd name="csX1" fmla="*/ 543710 w 943760"/>
                <a:gd name="csY1" fmla="*/ 413157 h 486976"/>
                <a:gd name="csX2" fmla="*/ 919947 w 943760"/>
                <a:gd name="csY2" fmla="*/ 448876 h 486976"/>
                <a:gd name="csX3" fmla="*/ 943760 w 943760"/>
                <a:gd name="csY3" fmla="*/ 422682 h 486976"/>
                <a:gd name="csX4" fmla="*/ 843747 w 943760"/>
                <a:gd name="csY4" fmla="*/ 82163 h 486976"/>
                <a:gd name="csX5" fmla="*/ 453222 w 943760"/>
                <a:gd name="csY5" fmla="*/ 1201 h 486976"/>
                <a:gd name="csX6" fmla="*/ 785 w 943760"/>
                <a:gd name="csY6" fmla="*/ 77401 h 486976"/>
                <a:gd name="csX7" fmla="*/ 105560 w 943760"/>
                <a:gd name="csY7" fmla="*/ 486976 h 486976"/>
                <a:gd name="csX0" fmla="*/ 105560 w 943760"/>
                <a:gd name="csY0" fmla="*/ 486976 h 486976"/>
                <a:gd name="csX1" fmla="*/ 543710 w 943760"/>
                <a:gd name="csY1" fmla="*/ 413157 h 486976"/>
                <a:gd name="csX2" fmla="*/ 919947 w 943760"/>
                <a:gd name="csY2" fmla="*/ 448876 h 486976"/>
                <a:gd name="csX3" fmla="*/ 943760 w 943760"/>
                <a:gd name="csY3" fmla="*/ 422682 h 486976"/>
                <a:gd name="csX4" fmla="*/ 843747 w 943760"/>
                <a:gd name="csY4" fmla="*/ 82163 h 486976"/>
                <a:gd name="csX5" fmla="*/ 453222 w 943760"/>
                <a:gd name="csY5" fmla="*/ 1201 h 486976"/>
                <a:gd name="csX6" fmla="*/ 785 w 943760"/>
                <a:gd name="csY6" fmla="*/ 77401 h 486976"/>
                <a:gd name="csX7" fmla="*/ 105560 w 943760"/>
                <a:gd name="csY7" fmla="*/ 486976 h 486976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22198 w 946011"/>
                <a:gd name="csY2" fmla="*/ 449014 h 487114"/>
                <a:gd name="csX3" fmla="*/ 946011 w 946011"/>
                <a:gd name="csY3" fmla="*/ 422820 h 487114"/>
                <a:gd name="csX4" fmla="*/ 845998 w 946011"/>
                <a:gd name="csY4" fmla="*/ 82301 h 487114"/>
                <a:gd name="csX5" fmla="*/ 455473 w 946011"/>
                <a:gd name="csY5" fmla="*/ 1339 h 487114"/>
                <a:gd name="csX6" fmla="*/ 3036 w 946011"/>
                <a:gd name="csY6" fmla="*/ 77539 h 487114"/>
                <a:gd name="csX7" fmla="*/ 107811 w 946011"/>
                <a:gd name="csY7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6784 w 944984"/>
                <a:gd name="csY0" fmla="*/ 486937 h 486937"/>
                <a:gd name="csX1" fmla="*/ 544934 w 944984"/>
                <a:gd name="csY1" fmla="*/ 413118 h 486937"/>
                <a:gd name="csX2" fmla="*/ 944984 w 944984"/>
                <a:gd name="csY2" fmla="*/ 422643 h 486937"/>
                <a:gd name="csX3" fmla="*/ 844971 w 944984"/>
                <a:gd name="csY3" fmla="*/ 82124 h 486937"/>
                <a:gd name="csX4" fmla="*/ 454446 w 944984"/>
                <a:gd name="csY4" fmla="*/ 1162 h 486937"/>
                <a:gd name="csX5" fmla="*/ 2009 w 944984"/>
                <a:gd name="csY5" fmla="*/ 77362 h 486937"/>
                <a:gd name="csX6" fmla="*/ 106784 w 944984"/>
                <a:gd name="csY6" fmla="*/ 486937 h 4869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944984" h="486937">
                  <a:moveTo>
                    <a:pt x="106784" y="486937"/>
                  </a:moveTo>
                  <a:cubicBezTo>
                    <a:pt x="252834" y="462331"/>
                    <a:pt x="352052" y="421849"/>
                    <a:pt x="544934" y="413118"/>
                  </a:cubicBezTo>
                  <a:cubicBezTo>
                    <a:pt x="737816" y="404387"/>
                    <a:pt x="811634" y="419468"/>
                    <a:pt x="944984" y="422643"/>
                  </a:cubicBezTo>
                  <a:cubicBezTo>
                    <a:pt x="911646" y="309137"/>
                    <a:pt x="871165" y="117048"/>
                    <a:pt x="844971" y="82124"/>
                  </a:cubicBezTo>
                  <a:cubicBezTo>
                    <a:pt x="818777" y="47200"/>
                    <a:pt x="729877" y="11481"/>
                    <a:pt x="454446" y="1162"/>
                  </a:cubicBezTo>
                  <a:cubicBezTo>
                    <a:pt x="179015" y="-9157"/>
                    <a:pt x="19471" y="51963"/>
                    <a:pt x="2009" y="77362"/>
                  </a:cubicBezTo>
                  <a:cubicBezTo>
                    <a:pt x="-15453" y="102761"/>
                    <a:pt x="86146" y="474237"/>
                    <a:pt x="106784" y="486937"/>
                  </a:cubicBez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rPr>
                <a:t>　</a:t>
              </a:r>
            </a:p>
          </p:txBody>
        </p:sp>
        <p:sp>
          <p:nvSpPr>
            <p:cNvPr id="70" name="四角形: 上の 2 つの角を丸める 69">
              <a:extLst>
                <a:ext uri="{FF2B5EF4-FFF2-40B4-BE49-F238E27FC236}">
                  <a16:creationId xmlns:a16="http://schemas.microsoft.com/office/drawing/2014/main" id="{3D49C45A-8F77-BFAF-84DA-3614F7C8AD0B}"/>
                </a:ext>
              </a:extLst>
            </p:cNvPr>
            <p:cNvSpPr/>
            <p:nvPr/>
          </p:nvSpPr>
          <p:spPr>
            <a:xfrm rot="16200000">
              <a:off x="1390854" y="4330645"/>
              <a:ext cx="156752" cy="207167"/>
            </a:xfrm>
            <a:prstGeom prst="round2SameRect">
              <a:avLst>
                <a:gd name="adj1" fmla="val 28820"/>
                <a:gd name="adj2" fmla="val 50000"/>
              </a:avLst>
            </a:prstGeom>
            <a:solidFill>
              <a:srgbClr val="FF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1" name="四角形: 角を丸くする 70">
              <a:extLst>
                <a:ext uri="{FF2B5EF4-FFF2-40B4-BE49-F238E27FC236}">
                  <a16:creationId xmlns:a16="http://schemas.microsoft.com/office/drawing/2014/main" id="{9CE4D56A-239A-1628-E291-7E557B58BF1C}"/>
                </a:ext>
              </a:extLst>
            </p:cNvPr>
            <p:cNvSpPr/>
            <p:nvPr/>
          </p:nvSpPr>
          <p:spPr>
            <a:xfrm>
              <a:off x="1750035" y="3999803"/>
              <a:ext cx="233362" cy="83344"/>
            </a:xfrm>
            <a:prstGeom prst="roundRect">
              <a:avLst>
                <a:gd name="adj" fmla="val 44192"/>
              </a:avLst>
            </a:pr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70EA6E48-EA66-41B4-BE20-ED745C10DB97}"/>
                </a:ext>
              </a:extLst>
            </p:cNvPr>
            <p:cNvSpPr/>
            <p:nvPr/>
          </p:nvSpPr>
          <p:spPr>
            <a:xfrm>
              <a:off x="1613218" y="3624891"/>
              <a:ext cx="1206773" cy="810616"/>
            </a:xfrm>
            <a:custGeom>
              <a:avLst/>
              <a:gdLst>
                <a:gd name="csX0" fmla="*/ 0 w 1200150"/>
                <a:gd name="csY0" fmla="*/ 781050 h 781050"/>
                <a:gd name="csX1" fmla="*/ 66675 w 1200150"/>
                <a:gd name="csY1" fmla="*/ 781050 h 781050"/>
                <a:gd name="csX2" fmla="*/ 168275 w 1200150"/>
                <a:gd name="csY2" fmla="*/ 631825 h 781050"/>
                <a:gd name="csX3" fmla="*/ 511175 w 1200150"/>
                <a:gd name="csY3" fmla="*/ 593725 h 781050"/>
                <a:gd name="csX4" fmla="*/ 736600 w 1200150"/>
                <a:gd name="csY4" fmla="*/ 619125 h 781050"/>
                <a:gd name="csX5" fmla="*/ 688975 w 1200150"/>
                <a:gd name="csY5" fmla="*/ 749300 h 781050"/>
                <a:gd name="csX6" fmla="*/ 733425 w 1200150"/>
                <a:gd name="csY6" fmla="*/ 752475 h 781050"/>
                <a:gd name="csX7" fmla="*/ 993775 w 1200150"/>
                <a:gd name="csY7" fmla="*/ 333375 h 781050"/>
                <a:gd name="csX8" fmla="*/ 1200150 w 1200150"/>
                <a:gd name="csY8" fmla="*/ 50800 h 781050"/>
                <a:gd name="csX9" fmla="*/ 869950 w 1200150"/>
                <a:gd name="csY9" fmla="*/ 0 h 781050"/>
                <a:gd name="csX10" fmla="*/ 508000 w 1200150"/>
                <a:gd name="csY10" fmla="*/ 25400 h 781050"/>
                <a:gd name="csX11" fmla="*/ 184150 w 1200150"/>
                <a:gd name="csY11" fmla="*/ 381000 h 781050"/>
                <a:gd name="csX12" fmla="*/ 0 w 1200150"/>
                <a:gd name="csY12" fmla="*/ 781050 h 781050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423"/>
                <a:gd name="csY0" fmla="*/ 785725 h 785725"/>
                <a:gd name="csX1" fmla="*/ 66675 w 1200423"/>
                <a:gd name="csY1" fmla="*/ 785725 h 785725"/>
                <a:gd name="csX2" fmla="*/ 168275 w 1200423"/>
                <a:gd name="csY2" fmla="*/ 636500 h 785725"/>
                <a:gd name="csX3" fmla="*/ 511175 w 1200423"/>
                <a:gd name="csY3" fmla="*/ 598400 h 785725"/>
                <a:gd name="csX4" fmla="*/ 736600 w 1200423"/>
                <a:gd name="csY4" fmla="*/ 623800 h 785725"/>
                <a:gd name="csX5" fmla="*/ 688975 w 1200423"/>
                <a:gd name="csY5" fmla="*/ 753975 h 785725"/>
                <a:gd name="csX6" fmla="*/ 733425 w 1200423"/>
                <a:gd name="csY6" fmla="*/ 757150 h 785725"/>
                <a:gd name="csX7" fmla="*/ 993775 w 1200423"/>
                <a:gd name="csY7" fmla="*/ 338050 h 785725"/>
                <a:gd name="csX8" fmla="*/ 1200150 w 1200423"/>
                <a:gd name="csY8" fmla="*/ 55475 h 785725"/>
                <a:gd name="csX9" fmla="*/ 869950 w 1200423"/>
                <a:gd name="csY9" fmla="*/ 4675 h 785725"/>
                <a:gd name="csX10" fmla="*/ 508000 w 1200423"/>
                <a:gd name="csY10" fmla="*/ 30075 h 785725"/>
                <a:gd name="csX11" fmla="*/ 184150 w 1200423"/>
                <a:gd name="csY11" fmla="*/ 385675 h 785725"/>
                <a:gd name="csX12" fmla="*/ 0 w 1200423"/>
                <a:gd name="csY12" fmla="*/ 785725 h 785725"/>
                <a:gd name="csX0" fmla="*/ 0 w 1200423"/>
                <a:gd name="csY0" fmla="*/ 781050 h 781050"/>
                <a:gd name="csX1" fmla="*/ 66675 w 1200423"/>
                <a:gd name="csY1" fmla="*/ 781050 h 781050"/>
                <a:gd name="csX2" fmla="*/ 168275 w 1200423"/>
                <a:gd name="csY2" fmla="*/ 631825 h 781050"/>
                <a:gd name="csX3" fmla="*/ 511175 w 1200423"/>
                <a:gd name="csY3" fmla="*/ 593725 h 781050"/>
                <a:gd name="csX4" fmla="*/ 736600 w 1200423"/>
                <a:gd name="csY4" fmla="*/ 619125 h 781050"/>
                <a:gd name="csX5" fmla="*/ 688975 w 1200423"/>
                <a:gd name="csY5" fmla="*/ 749300 h 781050"/>
                <a:gd name="csX6" fmla="*/ 733425 w 1200423"/>
                <a:gd name="csY6" fmla="*/ 752475 h 781050"/>
                <a:gd name="csX7" fmla="*/ 993775 w 1200423"/>
                <a:gd name="csY7" fmla="*/ 333375 h 781050"/>
                <a:gd name="csX8" fmla="*/ 1200150 w 1200423"/>
                <a:gd name="csY8" fmla="*/ 69850 h 781050"/>
                <a:gd name="csX9" fmla="*/ 869950 w 1200423"/>
                <a:gd name="csY9" fmla="*/ 0 h 781050"/>
                <a:gd name="csX10" fmla="*/ 508000 w 1200423"/>
                <a:gd name="csY10" fmla="*/ 25400 h 781050"/>
                <a:gd name="csX11" fmla="*/ 184150 w 1200423"/>
                <a:gd name="csY11" fmla="*/ 381000 h 781050"/>
                <a:gd name="csX12" fmla="*/ 0 w 1200423"/>
                <a:gd name="csY12" fmla="*/ 781050 h 781050"/>
                <a:gd name="csX0" fmla="*/ 0 w 1200423"/>
                <a:gd name="csY0" fmla="*/ 781160 h 781160"/>
                <a:gd name="csX1" fmla="*/ 66675 w 1200423"/>
                <a:gd name="csY1" fmla="*/ 781160 h 781160"/>
                <a:gd name="csX2" fmla="*/ 168275 w 1200423"/>
                <a:gd name="csY2" fmla="*/ 631935 h 781160"/>
                <a:gd name="csX3" fmla="*/ 511175 w 1200423"/>
                <a:gd name="csY3" fmla="*/ 593835 h 781160"/>
                <a:gd name="csX4" fmla="*/ 736600 w 1200423"/>
                <a:gd name="csY4" fmla="*/ 619235 h 781160"/>
                <a:gd name="csX5" fmla="*/ 688975 w 1200423"/>
                <a:gd name="csY5" fmla="*/ 749410 h 781160"/>
                <a:gd name="csX6" fmla="*/ 733425 w 1200423"/>
                <a:gd name="csY6" fmla="*/ 752585 h 781160"/>
                <a:gd name="csX7" fmla="*/ 993775 w 1200423"/>
                <a:gd name="csY7" fmla="*/ 333485 h 781160"/>
                <a:gd name="csX8" fmla="*/ 1200150 w 1200423"/>
                <a:gd name="csY8" fmla="*/ 69960 h 781160"/>
                <a:gd name="csX9" fmla="*/ 869950 w 1200423"/>
                <a:gd name="csY9" fmla="*/ 110 h 781160"/>
                <a:gd name="csX10" fmla="*/ 508000 w 1200423"/>
                <a:gd name="csY10" fmla="*/ 25510 h 781160"/>
                <a:gd name="csX11" fmla="*/ 184150 w 1200423"/>
                <a:gd name="csY11" fmla="*/ 381110 h 781160"/>
                <a:gd name="csX12" fmla="*/ 0 w 1200423"/>
                <a:gd name="csY12" fmla="*/ 781160 h 781160"/>
                <a:gd name="csX0" fmla="*/ 0 w 1200423"/>
                <a:gd name="csY0" fmla="*/ 781160 h 781160"/>
                <a:gd name="csX1" fmla="*/ 66675 w 1200423"/>
                <a:gd name="csY1" fmla="*/ 781160 h 781160"/>
                <a:gd name="csX2" fmla="*/ 168275 w 1200423"/>
                <a:gd name="csY2" fmla="*/ 631935 h 781160"/>
                <a:gd name="csX3" fmla="*/ 511175 w 1200423"/>
                <a:gd name="csY3" fmla="*/ 593835 h 781160"/>
                <a:gd name="csX4" fmla="*/ 736600 w 1200423"/>
                <a:gd name="csY4" fmla="*/ 619235 h 781160"/>
                <a:gd name="csX5" fmla="*/ 688975 w 1200423"/>
                <a:gd name="csY5" fmla="*/ 749410 h 781160"/>
                <a:gd name="csX6" fmla="*/ 733425 w 1200423"/>
                <a:gd name="csY6" fmla="*/ 752585 h 781160"/>
                <a:gd name="csX7" fmla="*/ 993775 w 1200423"/>
                <a:gd name="csY7" fmla="*/ 333485 h 781160"/>
                <a:gd name="csX8" fmla="*/ 1200150 w 1200423"/>
                <a:gd name="csY8" fmla="*/ 69960 h 781160"/>
                <a:gd name="csX9" fmla="*/ 869950 w 1200423"/>
                <a:gd name="csY9" fmla="*/ 110 h 781160"/>
                <a:gd name="csX10" fmla="*/ 508000 w 1200423"/>
                <a:gd name="csY10" fmla="*/ 25510 h 781160"/>
                <a:gd name="csX11" fmla="*/ 184150 w 1200423"/>
                <a:gd name="csY11" fmla="*/ 381110 h 781160"/>
                <a:gd name="csX12" fmla="*/ 0 w 1200423"/>
                <a:gd name="csY12" fmla="*/ 781160 h 781160"/>
                <a:gd name="csX0" fmla="*/ 0 w 1200423"/>
                <a:gd name="csY0" fmla="*/ 781642 h 781642"/>
                <a:gd name="csX1" fmla="*/ 66675 w 1200423"/>
                <a:gd name="csY1" fmla="*/ 781642 h 781642"/>
                <a:gd name="csX2" fmla="*/ 168275 w 1200423"/>
                <a:gd name="csY2" fmla="*/ 632417 h 781642"/>
                <a:gd name="csX3" fmla="*/ 511175 w 1200423"/>
                <a:gd name="csY3" fmla="*/ 594317 h 781642"/>
                <a:gd name="csX4" fmla="*/ 736600 w 1200423"/>
                <a:gd name="csY4" fmla="*/ 619717 h 781642"/>
                <a:gd name="csX5" fmla="*/ 688975 w 1200423"/>
                <a:gd name="csY5" fmla="*/ 749892 h 781642"/>
                <a:gd name="csX6" fmla="*/ 733425 w 1200423"/>
                <a:gd name="csY6" fmla="*/ 753067 h 781642"/>
                <a:gd name="csX7" fmla="*/ 993775 w 1200423"/>
                <a:gd name="csY7" fmla="*/ 333967 h 781642"/>
                <a:gd name="csX8" fmla="*/ 1200150 w 1200423"/>
                <a:gd name="csY8" fmla="*/ 70442 h 781642"/>
                <a:gd name="csX9" fmla="*/ 869950 w 1200423"/>
                <a:gd name="csY9" fmla="*/ 592 h 781642"/>
                <a:gd name="csX10" fmla="*/ 485775 w 1200423"/>
                <a:gd name="csY10" fmla="*/ 41867 h 781642"/>
                <a:gd name="csX11" fmla="*/ 184150 w 1200423"/>
                <a:gd name="csY11" fmla="*/ 381592 h 781642"/>
                <a:gd name="csX12" fmla="*/ 0 w 1200423"/>
                <a:gd name="csY12" fmla="*/ 781642 h 781642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36600 w 1200423"/>
                <a:gd name="csY4" fmla="*/ 6201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6773"/>
                <a:gd name="csY0" fmla="*/ 810616 h 810616"/>
                <a:gd name="csX1" fmla="*/ 73025 w 1206773"/>
                <a:gd name="csY1" fmla="*/ 782041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517525 w 1206773"/>
                <a:gd name="csY2" fmla="*/ 594716 h 810616"/>
                <a:gd name="csX3" fmla="*/ 755650 w 1206773"/>
                <a:gd name="csY3" fmla="*/ 632816 h 810616"/>
                <a:gd name="csX4" fmla="*/ 695325 w 1206773"/>
                <a:gd name="csY4" fmla="*/ 750291 h 810616"/>
                <a:gd name="csX5" fmla="*/ 739775 w 1206773"/>
                <a:gd name="csY5" fmla="*/ 753466 h 810616"/>
                <a:gd name="csX6" fmla="*/ 1000125 w 1206773"/>
                <a:gd name="csY6" fmla="*/ 334366 h 810616"/>
                <a:gd name="csX7" fmla="*/ 1206500 w 1206773"/>
                <a:gd name="csY7" fmla="*/ 70841 h 810616"/>
                <a:gd name="csX8" fmla="*/ 876300 w 1206773"/>
                <a:gd name="csY8" fmla="*/ 991 h 810616"/>
                <a:gd name="csX9" fmla="*/ 492125 w 1206773"/>
                <a:gd name="csY9" fmla="*/ 42266 h 810616"/>
                <a:gd name="csX10" fmla="*/ 190500 w 1206773"/>
                <a:gd name="csY10" fmla="*/ 381991 h 810616"/>
                <a:gd name="csX11" fmla="*/ 0 w 1206773"/>
                <a:gd name="csY11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755650 w 1206773"/>
                <a:gd name="csY2" fmla="*/ 632816 h 810616"/>
                <a:gd name="csX3" fmla="*/ 695325 w 1206773"/>
                <a:gd name="csY3" fmla="*/ 750291 h 810616"/>
                <a:gd name="csX4" fmla="*/ 739775 w 1206773"/>
                <a:gd name="csY4" fmla="*/ 753466 h 810616"/>
                <a:gd name="csX5" fmla="*/ 1000125 w 1206773"/>
                <a:gd name="csY5" fmla="*/ 334366 h 810616"/>
                <a:gd name="csX6" fmla="*/ 1206500 w 1206773"/>
                <a:gd name="csY6" fmla="*/ 70841 h 810616"/>
                <a:gd name="csX7" fmla="*/ 876300 w 1206773"/>
                <a:gd name="csY7" fmla="*/ 991 h 810616"/>
                <a:gd name="csX8" fmla="*/ 492125 w 1206773"/>
                <a:gd name="csY8" fmla="*/ 42266 h 810616"/>
                <a:gd name="csX9" fmla="*/ 190500 w 1206773"/>
                <a:gd name="csY9" fmla="*/ 381991 h 810616"/>
                <a:gd name="csX10" fmla="*/ 0 w 1206773"/>
                <a:gd name="csY10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695325 w 1206773"/>
                <a:gd name="csY2" fmla="*/ 750291 h 810616"/>
                <a:gd name="csX3" fmla="*/ 739775 w 1206773"/>
                <a:gd name="csY3" fmla="*/ 753466 h 810616"/>
                <a:gd name="csX4" fmla="*/ 1000125 w 1206773"/>
                <a:gd name="csY4" fmla="*/ 334366 h 810616"/>
                <a:gd name="csX5" fmla="*/ 1206500 w 1206773"/>
                <a:gd name="csY5" fmla="*/ 70841 h 810616"/>
                <a:gd name="csX6" fmla="*/ 876300 w 1206773"/>
                <a:gd name="csY6" fmla="*/ 991 h 810616"/>
                <a:gd name="csX7" fmla="*/ 492125 w 1206773"/>
                <a:gd name="csY7" fmla="*/ 42266 h 810616"/>
                <a:gd name="csX8" fmla="*/ 190500 w 1206773"/>
                <a:gd name="csY8" fmla="*/ 381991 h 810616"/>
                <a:gd name="csX9" fmla="*/ 0 w 1206773"/>
                <a:gd name="csY9" fmla="*/ 810616 h 81061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206773" h="810616">
                  <a:moveTo>
                    <a:pt x="0" y="810616"/>
                  </a:moveTo>
                  <a:lnTo>
                    <a:pt x="69850" y="797916"/>
                  </a:lnTo>
                  <a:lnTo>
                    <a:pt x="695325" y="750291"/>
                  </a:lnTo>
                  <a:lnTo>
                    <a:pt x="739775" y="753466"/>
                  </a:lnTo>
                  <a:lnTo>
                    <a:pt x="1000125" y="334366"/>
                  </a:lnTo>
                  <a:cubicBezTo>
                    <a:pt x="1068917" y="240174"/>
                    <a:pt x="1213908" y="114233"/>
                    <a:pt x="1206500" y="70841"/>
                  </a:cubicBezTo>
                  <a:cubicBezTo>
                    <a:pt x="1199092" y="27449"/>
                    <a:pt x="995362" y="5753"/>
                    <a:pt x="876300" y="991"/>
                  </a:cubicBezTo>
                  <a:cubicBezTo>
                    <a:pt x="757238" y="-3771"/>
                    <a:pt x="536575" y="8399"/>
                    <a:pt x="492125" y="42266"/>
                  </a:cubicBezTo>
                  <a:cubicBezTo>
                    <a:pt x="447675" y="76133"/>
                    <a:pt x="272521" y="253933"/>
                    <a:pt x="190500" y="381991"/>
                  </a:cubicBezTo>
                  <a:cubicBezTo>
                    <a:pt x="108479" y="510049"/>
                    <a:pt x="23283" y="677266"/>
                    <a:pt x="0" y="810616"/>
                  </a:cubicBez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cxnSp>
          <p:nvCxnSpPr>
            <p:cNvPr id="73" name="直線コネクタ 72">
              <a:extLst>
                <a:ext uri="{FF2B5EF4-FFF2-40B4-BE49-F238E27FC236}">
                  <a16:creationId xmlns:a16="http://schemas.microsoft.com/office/drawing/2014/main" id="{A5D13DB1-C266-2AF2-D51F-C387740CC96B}"/>
                </a:ext>
              </a:extLst>
            </p:cNvPr>
            <p:cNvCxnSpPr>
              <a:cxnSpLocks/>
              <a:endCxn id="72" idx="4"/>
            </p:cNvCxnSpPr>
            <p:nvPr/>
          </p:nvCxnSpPr>
          <p:spPr>
            <a:xfrm flipH="1" flipV="1">
              <a:off x="2613343" y="3959257"/>
              <a:ext cx="112469" cy="666595"/>
            </a:xfrm>
            <a:prstGeom prst="line">
              <a:avLst/>
            </a:prstGeom>
            <a:solidFill>
              <a:sysClr val="windowText" lastClr="000000">
                <a:lumMod val="50000"/>
                <a:lumOff val="50000"/>
              </a:sysClr>
            </a:solidFill>
            <a:ln w="31750" cap="rnd" cmpd="sng" algn="ctr">
              <a:solidFill>
                <a:sysClr val="windowText" lastClr="000000"/>
              </a:solidFill>
              <a:prstDash val="solid"/>
              <a:round/>
            </a:ln>
            <a:effectLst/>
          </p:spPr>
        </p:cxn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DE27EA67-19A0-045C-AD1D-3294D737C270}"/>
                </a:ext>
              </a:extLst>
            </p:cNvPr>
            <p:cNvSpPr/>
            <p:nvPr/>
          </p:nvSpPr>
          <p:spPr>
            <a:xfrm rot="20409671">
              <a:off x="2191728" y="4884757"/>
              <a:ext cx="557602" cy="225100"/>
            </a:xfrm>
            <a:custGeom>
              <a:avLst/>
              <a:gdLst>
                <a:gd name="csX0" fmla="*/ 97822 w 948569"/>
                <a:gd name="csY0" fmla="*/ 489 h 514477"/>
                <a:gd name="csX1" fmla="*/ 118248 w 948569"/>
                <a:gd name="csY1" fmla="*/ 1769 h 514477"/>
                <a:gd name="csX2" fmla="*/ 910357 w 948569"/>
                <a:gd name="csY2" fmla="*/ 214014 h 514477"/>
                <a:gd name="csX3" fmla="*/ 946801 w 948569"/>
                <a:gd name="csY3" fmla="*/ 277137 h 514477"/>
                <a:gd name="csX4" fmla="*/ 893445 w 948569"/>
                <a:gd name="csY4" fmla="*/ 476265 h 514477"/>
                <a:gd name="csX5" fmla="*/ 830321 w 948569"/>
                <a:gd name="csY5" fmla="*/ 512709 h 514477"/>
                <a:gd name="csX6" fmla="*/ 38213 w 948569"/>
                <a:gd name="csY6" fmla="*/ 300464 h 514477"/>
                <a:gd name="csX7" fmla="*/ 1769 w 948569"/>
                <a:gd name="csY7" fmla="*/ 237341 h 514477"/>
                <a:gd name="csX8" fmla="*/ 55125 w 948569"/>
                <a:gd name="csY8" fmla="*/ 38213 h 514477"/>
                <a:gd name="csX9" fmla="*/ 97822 w 948569"/>
                <a:gd name="csY9" fmla="*/ 489 h 51447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948569" h="514477">
                  <a:moveTo>
                    <a:pt x="97822" y="489"/>
                  </a:moveTo>
                  <a:cubicBezTo>
                    <a:pt x="104452" y="-434"/>
                    <a:pt x="111374" y="-73"/>
                    <a:pt x="118248" y="1769"/>
                  </a:cubicBezTo>
                  <a:lnTo>
                    <a:pt x="910357" y="214014"/>
                  </a:lnTo>
                  <a:cubicBezTo>
                    <a:pt x="937852" y="221381"/>
                    <a:pt x="954168" y="249642"/>
                    <a:pt x="946801" y="277137"/>
                  </a:cubicBezTo>
                  <a:lnTo>
                    <a:pt x="893445" y="476265"/>
                  </a:lnTo>
                  <a:cubicBezTo>
                    <a:pt x="886077" y="503760"/>
                    <a:pt x="857816" y="520076"/>
                    <a:pt x="830321" y="512709"/>
                  </a:cubicBezTo>
                  <a:lnTo>
                    <a:pt x="38213" y="300464"/>
                  </a:lnTo>
                  <a:cubicBezTo>
                    <a:pt x="10718" y="293097"/>
                    <a:pt x="-5599" y="264836"/>
                    <a:pt x="1769" y="237341"/>
                  </a:cubicBezTo>
                  <a:lnTo>
                    <a:pt x="55125" y="38213"/>
                  </a:lnTo>
                  <a:cubicBezTo>
                    <a:pt x="60650" y="17592"/>
                    <a:pt x="77928" y="3259"/>
                    <a:pt x="97822" y="489"/>
                  </a:cubicBezTo>
                  <a:close/>
                </a:path>
              </a:pathLst>
            </a:custGeom>
            <a:solidFill>
              <a:srgbClr val="C000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5" name="フリーフォーム: 図形 74">
              <a:extLst>
                <a:ext uri="{FF2B5EF4-FFF2-40B4-BE49-F238E27FC236}">
                  <a16:creationId xmlns:a16="http://schemas.microsoft.com/office/drawing/2014/main" id="{F037DC3D-DF2F-6F6A-28F5-48BEB5086F4D}"/>
                </a:ext>
              </a:extLst>
            </p:cNvPr>
            <p:cNvSpPr/>
            <p:nvPr/>
          </p:nvSpPr>
          <p:spPr>
            <a:xfrm>
              <a:off x="2384942" y="5010267"/>
              <a:ext cx="243220" cy="220246"/>
            </a:xfrm>
            <a:custGeom>
              <a:avLst/>
              <a:gdLst>
                <a:gd name="csX0" fmla="*/ 0 w 235744"/>
                <a:gd name="csY0" fmla="*/ 166688 h 166688"/>
                <a:gd name="csX1" fmla="*/ 4763 w 235744"/>
                <a:gd name="csY1" fmla="*/ 30956 h 166688"/>
                <a:gd name="csX2" fmla="*/ 235744 w 235744"/>
                <a:gd name="csY2" fmla="*/ 0 h 166688"/>
                <a:gd name="csX3" fmla="*/ 233363 w 235744"/>
                <a:gd name="csY3" fmla="*/ 145256 h 166688"/>
                <a:gd name="csX4" fmla="*/ 0 w 235744"/>
                <a:gd name="csY4" fmla="*/ 166688 h 166688"/>
                <a:gd name="csX0" fmla="*/ 0 w 235744"/>
                <a:gd name="csY0" fmla="*/ 185738 h 185738"/>
                <a:gd name="csX1" fmla="*/ 4763 w 235744"/>
                <a:gd name="csY1" fmla="*/ 30956 h 185738"/>
                <a:gd name="csX2" fmla="*/ 235744 w 235744"/>
                <a:gd name="csY2" fmla="*/ 0 h 185738"/>
                <a:gd name="csX3" fmla="*/ 233363 w 235744"/>
                <a:gd name="csY3" fmla="*/ 145256 h 185738"/>
                <a:gd name="csX4" fmla="*/ 0 w 235744"/>
                <a:gd name="csY4" fmla="*/ 185738 h 1857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235744" h="185738">
                  <a:moveTo>
                    <a:pt x="0" y="185738"/>
                  </a:moveTo>
                  <a:lnTo>
                    <a:pt x="4763" y="30956"/>
                  </a:lnTo>
                  <a:lnTo>
                    <a:pt x="235744" y="0"/>
                  </a:lnTo>
                  <a:cubicBezTo>
                    <a:pt x="234950" y="48419"/>
                    <a:pt x="234157" y="96837"/>
                    <a:pt x="233363" y="145256"/>
                  </a:cubicBezTo>
                  <a:lnTo>
                    <a:pt x="0" y="185738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6" name="楕円 75">
              <a:extLst>
                <a:ext uri="{FF2B5EF4-FFF2-40B4-BE49-F238E27FC236}">
                  <a16:creationId xmlns:a16="http://schemas.microsoft.com/office/drawing/2014/main" id="{45FAF4B6-A4AB-77A9-5117-18CCD8B564B5}"/>
                </a:ext>
              </a:extLst>
            </p:cNvPr>
            <p:cNvSpPr/>
            <p:nvPr/>
          </p:nvSpPr>
          <p:spPr>
            <a:xfrm>
              <a:off x="2206226" y="4505797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7" name="楕円 76">
              <a:extLst>
                <a:ext uri="{FF2B5EF4-FFF2-40B4-BE49-F238E27FC236}">
                  <a16:creationId xmlns:a16="http://schemas.microsoft.com/office/drawing/2014/main" id="{CE901C8D-ADC4-C251-14AE-DA13173B18BA}"/>
                </a:ext>
              </a:extLst>
            </p:cNvPr>
            <p:cNvSpPr/>
            <p:nvPr/>
          </p:nvSpPr>
          <p:spPr>
            <a:xfrm>
              <a:off x="2338658" y="4530192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8" name="楕円 77">
              <a:extLst>
                <a:ext uri="{FF2B5EF4-FFF2-40B4-BE49-F238E27FC236}">
                  <a16:creationId xmlns:a16="http://schemas.microsoft.com/office/drawing/2014/main" id="{3233EC29-D512-C055-D675-498EC74439AD}"/>
                </a:ext>
              </a:extLst>
            </p:cNvPr>
            <p:cNvSpPr/>
            <p:nvPr/>
          </p:nvSpPr>
          <p:spPr>
            <a:xfrm>
              <a:off x="2414858" y="4482567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C0F0CF57-EB5E-91BC-50C8-5555FD416E76}"/>
                </a:ext>
              </a:extLst>
            </p:cNvPr>
            <p:cNvSpPr/>
            <p:nvPr/>
          </p:nvSpPr>
          <p:spPr>
            <a:xfrm>
              <a:off x="2073708" y="4248802"/>
              <a:ext cx="237757" cy="213321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3E81A1EF-0F35-15E4-9E4A-4560037E9092}"/>
                </a:ext>
              </a:extLst>
            </p:cNvPr>
            <p:cNvSpPr/>
            <p:nvPr/>
          </p:nvSpPr>
          <p:spPr>
            <a:xfrm>
              <a:off x="2389082" y="3855867"/>
              <a:ext cx="471119" cy="422699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82E69C0E-C465-32A2-2E02-24B6437A7E8D}"/>
                </a:ext>
              </a:extLst>
            </p:cNvPr>
            <p:cNvSpPr/>
            <p:nvPr/>
          </p:nvSpPr>
          <p:spPr>
            <a:xfrm>
              <a:off x="2781852" y="4281839"/>
              <a:ext cx="334962" cy="300536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82" name="グループ化 81">
              <a:extLst>
                <a:ext uri="{FF2B5EF4-FFF2-40B4-BE49-F238E27FC236}">
                  <a16:creationId xmlns:a16="http://schemas.microsoft.com/office/drawing/2014/main" id="{308E8B55-7F29-66AD-D68C-C3D1125B5445}"/>
                </a:ext>
              </a:extLst>
            </p:cNvPr>
            <p:cNvGrpSpPr/>
            <p:nvPr/>
          </p:nvGrpSpPr>
          <p:grpSpPr>
            <a:xfrm>
              <a:off x="3225017" y="3528469"/>
              <a:ext cx="881745" cy="1927327"/>
              <a:chOff x="2669728" y="3429000"/>
              <a:chExt cx="1197382" cy="2617250"/>
            </a:xfrm>
          </p:grpSpPr>
          <p:sp>
            <p:nvSpPr>
              <p:cNvPr id="93" name="フリーフォーム: 図形 92">
                <a:extLst>
                  <a:ext uri="{FF2B5EF4-FFF2-40B4-BE49-F238E27FC236}">
                    <a16:creationId xmlns:a16="http://schemas.microsoft.com/office/drawing/2014/main" id="{175D7FD2-FF6E-E8B2-33AD-124DED3A9CE7}"/>
                  </a:ext>
                </a:extLst>
              </p:cNvPr>
              <p:cNvSpPr/>
              <p:nvPr/>
            </p:nvSpPr>
            <p:spPr bwMode="auto">
              <a:xfrm>
                <a:off x="2702750" y="3429000"/>
                <a:ext cx="1120607" cy="793659"/>
              </a:xfrm>
              <a:custGeom>
                <a:avLst/>
                <a:gdLst>
                  <a:gd name="csX0" fmla="*/ 651247 w 1275813"/>
                  <a:gd name="csY0" fmla="*/ 0 h 903583"/>
                  <a:gd name="csX1" fmla="*/ 789030 w 1275813"/>
                  <a:gd name="csY1" fmla="*/ 57072 h 903583"/>
                  <a:gd name="csX2" fmla="*/ 816036 w 1275813"/>
                  <a:gd name="csY2" fmla="*/ 97127 h 903583"/>
                  <a:gd name="csX3" fmla="*/ 828352 w 1275813"/>
                  <a:gd name="csY3" fmla="*/ 88824 h 903583"/>
                  <a:gd name="csX4" fmla="*/ 904198 w 1275813"/>
                  <a:gd name="csY4" fmla="*/ 73511 h 903583"/>
                  <a:gd name="csX5" fmla="*/ 1099053 w 1275813"/>
                  <a:gd name="csY5" fmla="*/ 268366 h 903583"/>
                  <a:gd name="csX6" fmla="*/ 1097799 w 1275813"/>
                  <a:gd name="csY6" fmla="*/ 274576 h 903583"/>
                  <a:gd name="csX7" fmla="*/ 1101455 w 1275813"/>
                  <a:gd name="csY7" fmla="*/ 274945 h 903583"/>
                  <a:gd name="csX8" fmla="*/ 1257040 w 1275813"/>
                  <a:gd name="csY8" fmla="*/ 465841 h 903583"/>
                  <a:gd name="csX9" fmla="*/ 1241727 w 1275813"/>
                  <a:gd name="csY9" fmla="*/ 541687 h 903583"/>
                  <a:gd name="csX10" fmla="*/ 1220371 w 1275813"/>
                  <a:gd name="csY10" fmla="*/ 573363 h 903583"/>
                  <a:gd name="csX11" fmla="*/ 1260500 w 1275813"/>
                  <a:gd name="csY11" fmla="*/ 632882 h 903583"/>
                  <a:gd name="csX12" fmla="*/ 1275813 w 1275813"/>
                  <a:gd name="csY12" fmla="*/ 708728 h 903583"/>
                  <a:gd name="csX13" fmla="*/ 1080958 w 1275813"/>
                  <a:gd name="csY13" fmla="*/ 903583 h 903583"/>
                  <a:gd name="csX14" fmla="*/ 886103 w 1275813"/>
                  <a:gd name="csY14" fmla="*/ 708728 h 903583"/>
                  <a:gd name="csX15" fmla="*/ 901416 w 1275813"/>
                  <a:gd name="csY15" fmla="*/ 632882 h 903583"/>
                  <a:gd name="csX16" fmla="*/ 922772 w 1275813"/>
                  <a:gd name="csY16" fmla="*/ 601207 h 903583"/>
                  <a:gd name="csX17" fmla="*/ 882643 w 1275813"/>
                  <a:gd name="csY17" fmla="*/ 541687 h 903583"/>
                  <a:gd name="csX18" fmla="*/ 867330 w 1275813"/>
                  <a:gd name="csY18" fmla="*/ 465841 h 903583"/>
                  <a:gd name="csX19" fmla="*/ 868584 w 1275813"/>
                  <a:gd name="csY19" fmla="*/ 459631 h 903583"/>
                  <a:gd name="csX20" fmla="*/ 864928 w 1275813"/>
                  <a:gd name="csY20" fmla="*/ 459262 h 903583"/>
                  <a:gd name="csX21" fmla="*/ 766415 w 1275813"/>
                  <a:gd name="csY21" fmla="*/ 406149 h 903583"/>
                  <a:gd name="csX22" fmla="*/ 739409 w 1275813"/>
                  <a:gd name="csY22" fmla="*/ 366094 h 903583"/>
                  <a:gd name="csX23" fmla="*/ 727093 w 1275813"/>
                  <a:gd name="csY23" fmla="*/ 374397 h 903583"/>
                  <a:gd name="csX24" fmla="*/ 651247 w 1275813"/>
                  <a:gd name="csY24" fmla="*/ 389710 h 903583"/>
                  <a:gd name="csX25" fmla="*/ 575401 w 1275813"/>
                  <a:gd name="csY25" fmla="*/ 374397 h 903583"/>
                  <a:gd name="csX26" fmla="*/ 565301 w 1275813"/>
                  <a:gd name="csY26" fmla="*/ 367588 h 903583"/>
                  <a:gd name="csX27" fmla="*/ 528178 w 1275813"/>
                  <a:gd name="csY27" fmla="*/ 422648 h 903583"/>
                  <a:gd name="csX28" fmla="*/ 390395 w 1275813"/>
                  <a:gd name="csY28" fmla="*/ 479720 h 903583"/>
                  <a:gd name="csX29" fmla="*/ 386977 w 1275813"/>
                  <a:gd name="csY29" fmla="*/ 479376 h 903583"/>
                  <a:gd name="csX30" fmla="*/ 374397 w 1275813"/>
                  <a:gd name="csY30" fmla="*/ 541687 h 903583"/>
                  <a:gd name="csX31" fmla="*/ 345275 w 1275813"/>
                  <a:gd name="csY31" fmla="*/ 589687 h 903583"/>
                  <a:gd name="csX32" fmla="*/ 374397 w 1275813"/>
                  <a:gd name="csY32" fmla="*/ 632882 h 903583"/>
                  <a:gd name="csX33" fmla="*/ 389710 w 1275813"/>
                  <a:gd name="csY33" fmla="*/ 708728 h 903583"/>
                  <a:gd name="csX34" fmla="*/ 194855 w 1275813"/>
                  <a:gd name="csY34" fmla="*/ 903583 h 903583"/>
                  <a:gd name="csX35" fmla="*/ 0 w 1275813"/>
                  <a:gd name="csY35" fmla="*/ 708728 h 903583"/>
                  <a:gd name="csX36" fmla="*/ 15313 w 1275813"/>
                  <a:gd name="csY36" fmla="*/ 632882 h 903583"/>
                  <a:gd name="csX37" fmla="*/ 46055 w 1275813"/>
                  <a:gd name="csY37" fmla="*/ 587285 h 903583"/>
                  <a:gd name="csX38" fmla="*/ 15313 w 1275813"/>
                  <a:gd name="csY38" fmla="*/ 541687 h 903583"/>
                  <a:gd name="csX39" fmla="*/ 0 w 1275813"/>
                  <a:gd name="csY39" fmla="*/ 465841 h 903583"/>
                  <a:gd name="csX40" fmla="*/ 194855 w 1275813"/>
                  <a:gd name="csY40" fmla="*/ 270986 h 903583"/>
                  <a:gd name="csX41" fmla="*/ 198272 w 1275813"/>
                  <a:gd name="csY41" fmla="*/ 271331 h 903583"/>
                  <a:gd name="csX42" fmla="*/ 210853 w 1275813"/>
                  <a:gd name="csY42" fmla="*/ 209019 h 903583"/>
                  <a:gd name="csX43" fmla="*/ 390395 w 1275813"/>
                  <a:gd name="csY43" fmla="*/ 90010 h 903583"/>
                  <a:gd name="csX44" fmla="*/ 466241 w 1275813"/>
                  <a:gd name="csY44" fmla="*/ 105323 h 903583"/>
                  <a:gd name="csX45" fmla="*/ 476341 w 1275813"/>
                  <a:gd name="csY45" fmla="*/ 112132 h 903583"/>
                  <a:gd name="csX46" fmla="*/ 513464 w 1275813"/>
                  <a:gd name="csY46" fmla="*/ 57072 h 903583"/>
                  <a:gd name="csX47" fmla="*/ 651247 w 1275813"/>
                  <a:gd name="csY47" fmla="*/ 0 h 903583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  <a:cxn ang="0">
                    <a:pos x="csX35" y="csY35"/>
                  </a:cxn>
                  <a:cxn ang="0">
                    <a:pos x="csX36" y="csY36"/>
                  </a:cxn>
                  <a:cxn ang="0">
                    <a:pos x="csX37" y="csY37"/>
                  </a:cxn>
                  <a:cxn ang="0">
                    <a:pos x="csX38" y="csY38"/>
                  </a:cxn>
                  <a:cxn ang="0">
                    <a:pos x="csX39" y="csY39"/>
                  </a:cxn>
                  <a:cxn ang="0">
                    <a:pos x="csX40" y="csY40"/>
                  </a:cxn>
                  <a:cxn ang="0">
                    <a:pos x="csX41" y="csY41"/>
                  </a:cxn>
                  <a:cxn ang="0">
                    <a:pos x="csX42" y="csY42"/>
                  </a:cxn>
                  <a:cxn ang="0">
                    <a:pos x="csX43" y="csY43"/>
                  </a:cxn>
                  <a:cxn ang="0">
                    <a:pos x="csX44" y="csY44"/>
                  </a:cxn>
                  <a:cxn ang="0">
                    <a:pos x="csX45" y="csY45"/>
                  </a:cxn>
                  <a:cxn ang="0">
                    <a:pos x="csX46" y="csY46"/>
                  </a:cxn>
                  <a:cxn ang="0">
                    <a:pos x="csX47" y="csY47"/>
                  </a:cxn>
                </a:cxnLst>
                <a:rect l="l" t="t" r="r" b="b"/>
                <a:pathLst>
                  <a:path w="1275813" h="903583">
                    <a:moveTo>
                      <a:pt x="651247" y="0"/>
                    </a:moveTo>
                    <a:cubicBezTo>
                      <a:pt x="705055" y="0"/>
                      <a:pt x="753768" y="21810"/>
                      <a:pt x="789030" y="57072"/>
                    </a:cubicBezTo>
                    <a:lnTo>
                      <a:pt x="816036" y="97127"/>
                    </a:lnTo>
                    <a:lnTo>
                      <a:pt x="828352" y="88824"/>
                    </a:lnTo>
                    <a:cubicBezTo>
                      <a:pt x="851664" y="78964"/>
                      <a:pt x="877294" y="73511"/>
                      <a:pt x="904198" y="73511"/>
                    </a:cubicBezTo>
                    <a:cubicBezTo>
                      <a:pt x="1011813" y="73511"/>
                      <a:pt x="1099053" y="160751"/>
                      <a:pt x="1099053" y="268366"/>
                    </a:cubicBezTo>
                    <a:lnTo>
                      <a:pt x="1097799" y="274576"/>
                    </a:lnTo>
                    <a:lnTo>
                      <a:pt x="1101455" y="274945"/>
                    </a:lnTo>
                    <a:cubicBezTo>
                      <a:pt x="1190247" y="293114"/>
                      <a:pt x="1257040" y="371678"/>
                      <a:pt x="1257040" y="465841"/>
                    </a:cubicBezTo>
                    <a:cubicBezTo>
                      <a:pt x="1257040" y="492745"/>
                      <a:pt x="1251588" y="518375"/>
                      <a:pt x="1241727" y="541687"/>
                    </a:cubicBezTo>
                    <a:lnTo>
                      <a:pt x="1220371" y="573363"/>
                    </a:lnTo>
                    <a:lnTo>
                      <a:pt x="1260500" y="632882"/>
                    </a:lnTo>
                    <a:cubicBezTo>
                      <a:pt x="1270361" y="656194"/>
                      <a:pt x="1275813" y="681824"/>
                      <a:pt x="1275813" y="708728"/>
                    </a:cubicBezTo>
                    <a:cubicBezTo>
                      <a:pt x="1275813" y="816343"/>
                      <a:pt x="1188573" y="903583"/>
                      <a:pt x="1080958" y="903583"/>
                    </a:cubicBezTo>
                    <a:cubicBezTo>
                      <a:pt x="973343" y="903583"/>
                      <a:pt x="886103" y="816343"/>
                      <a:pt x="886103" y="708728"/>
                    </a:cubicBezTo>
                    <a:cubicBezTo>
                      <a:pt x="886103" y="681824"/>
                      <a:pt x="891556" y="656194"/>
                      <a:pt x="901416" y="632882"/>
                    </a:cubicBezTo>
                    <a:lnTo>
                      <a:pt x="922772" y="601207"/>
                    </a:lnTo>
                    <a:lnTo>
                      <a:pt x="882643" y="541687"/>
                    </a:lnTo>
                    <a:cubicBezTo>
                      <a:pt x="872783" y="518375"/>
                      <a:pt x="867330" y="492745"/>
                      <a:pt x="867330" y="465841"/>
                    </a:cubicBezTo>
                    <a:lnTo>
                      <a:pt x="868584" y="459631"/>
                    </a:lnTo>
                    <a:lnTo>
                      <a:pt x="864928" y="459262"/>
                    </a:lnTo>
                    <a:cubicBezTo>
                      <a:pt x="826874" y="451475"/>
                      <a:pt x="792861" y="432596"/>
                      <a:pt x="766415" y="406149"/>
                    </a:cubicBezTo>
                    <a:lnTo>
                      <a:pt x="739409" y="366094"/>
                    </a:lnTo>
                    <a:lnTo>
                      <a:pt x="727093" y="374397"/>
                    </a:lnTo>
                    <a:cubicBezTo>
                      <a:pt x="703781" y="384258"/>
                      <a:pt x="678151" y="389710"/>
                      <a:pt x="651247" y="389710"/>
                    </a:cubicBezTo>
                    <a:cubicBezTo>
                      <a:pt x="624343" y="389710"/>
                      <a:pt x="598713" y="384258"/>
                      <a:pt x="575401" y="374397"/>
                    </a:cubicBezTo>
                    <a:lnTo>
                      <a:pt x="565301" y="367588"/>
                    </a:lnTo>
                    <a:lnTo>
                      <a:pt x="528178" y="422648"/>
                    </a:lnTo>
                    <a:cubicBezTo>
                      <a:pt x="492916" y="457910"/>
                      <a:pt x="444202" y="479720"/>
                      <a:pt x="390395" y="479720"/>
                    </a:cubicBezTo>
                    <a:lnTo>
                      <a:pt x="386977" y="479376"/>
                    </a:lnTo>
                    <a:lnTo>
                      <a:pt x="374397" y="541687"/>
                    </a:lnTo>
                    <a:lnTo>
                      <a:pt x="345275" y="589687"/>
                    </a:lnTo>
                    <a:lnTo>
                      <a:pt x="374397" y="632882"/>
                    </a:lnTo>
                    <a:cubicBezTo>
                      <a:pt x="384257" y="656194"/>
                      <a:pt x="389710" y="681824"/>
                      <a:pt x="389710" y="708728"/>
                    </a:cubicBezTo>
                    <a:cubicBezTo>
                      <a:pt x="389710" y="816343"/>
                      <a:pt x="302470" y="903583"/>
                      <a:pt x="194855" y="903583"/>
                    </a:cubicBezTo>
                    <a:cubicBezTo>
                      <a:pt x="87240" y="903583"/>
                      <a:pt x="0" y="816343"/>
                      <a:pt x="0" y="708728"/>
                    </a:cubicBezTo>
                    <a:cubicBezTo>
                      <a:pt x="0" y="681824"/>
                      <a:pt x="5452" y="656194"/>
                      <a:pt x="15313" y="632882"/>
                    </a:cubicBezTo>
                    <a:lnTo>
                      <a:pt x="46055" y="587285"/>
                    </a:lnTo>
                    <a:lnTo>
                      <a:pt x="15313" y="541687"/>
                    </a:lnTo>
                    <a:cubicBezTo>
                      <a:pt x="5452" y="518375"/>
                      <a:pt x="0" y="492745"/>
                      <a:pt x="0" y="465841"/>
                    </a:cubicBezTo>
                    <a:cubicBezTo>
                      <a:pt x="0" y="358226"/>
                      <a:pt x="87240" y="270986"/>
                      <a:pt x="194855" y="270986"/>
                    </a:cubicBezTo>
                    <a:lnTo>
                      <a:pt x="198272" y="271331"/>
                    </a:lnTo>
                    <a:lnTo>
                      <a:pt x="210853" y="209019"/>
                    </a:lnTo>
                    <a:cubicBezTo>
                      <a:pt x="240433" y="139083"/>
                      <a:pt x="309684" y="90010"/>
                      <a:pt x="390395" y="90010"/>
                    </a:cubicBezTo>
                    <a:cubicBezTo>
                      <a:pt x="417299" y="90010"/>
                      <a:pt x="442929" y="95463"/>
                      <a:pt x="466241" y="105323"/>
                    </a:cubicBezTo>
                    <a:lnTo>
                      <a:pt x="476341" y="112132"/>
                    </a:lnTo>
                    <a:lnTo>
                      <a:pt x="513464" y="57072"/>
                    </a:lnTo>
                    <a:cubicBezTo>
                      <a:pt x="548726" y="21810"/>
                      <a:pt x="597440" y="0"/>
                      <a:pt x="65124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ＭＳ Ｐゴシック" charset="-128"/>
                </a:endParaRPr>
              </a:p>
            </p:txBody>
          </p:sp>
          <p:grpSp>
            <p:nvGrpSpPr>
              <p:cNvPr id="94" name="グループ化 93">
                <a:extLst>
                  <a:ext uri="{FF2B5EF4-FFF2-40B4-BE49-F238E27FC236}">
                    <a16:creationId xmlns:a16="http://schemas.microsoft.com/office/drawing/2014/main" id="{6102DCD9-E624-7727-B130-4DFBBA0A1BFB}"/>
                  </a:ext>
                </a:extLst>
              </p:cNvPr>
              <p:cNvGrpSpPr/>
              <p:nvPr/>
            </p:nvGrpSpPr>
            <p:grpSpPr>
              <a:xfrm>
                <a:off x="2669728" y="3668413"/>
                <a:ext cx="1197382" cy="2377837"/>
                <a:chOff x="7654547" y="3724767"/>
                <a:chExt cx="1197382" cy="2377837"/>
              </a:xfrm>
            </p:grpSpPr>
            <p:grpSp>
              <p:nvGrpSpPr>
                <p:cNvPr id="96" name="グループ化 95">
                  <a:extLst>
                    <a:ext uri="{FF2B5EF4-FFF2-40B4-BE49-F238E27FC236}">
                      <a16:creationId xmlns:a16="http://schemas.microsoft.com/office/drawing/2014/main" id="{757A460A-3FFC-4B2B-E770-39A3F14B4827}"/>
                    </a:ext>
                  </a:extLst>
                </p:cNvPr>
                <p:cNvGrpSpPr/>
                <p:nvPr/>
              </p:nvGrpSpPr>
              <p:grpSpPr>
                <a:xfrm>
                  <a:off x="7654547" y="3724767"/>
                  <a:ext cx="1197382" cy="2377837"/>
                  <a:chOff x="-821922" y="2055685"/>
                  <a:chExt cx="1197382" cy="2377837"/>
                </a:xfrm>
              </p:grpSpPr>
              <p:sp>
                <p:nvSpPr>
                  <p:cNvPr id="106" name="フリーフォーム: 図形 105">
                    <a:extLst>
                      <a:ext uri="{FF2B5EF4-FFF2-40B4-BE49-F238E27FC236}">
                        <a16:creationId xmlns:a16="http://schemas.microsoft.com/office/drawing/2014/main" id="{FA377AF5-ABBF-2754-605D-1BB325CE1E1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730785" y="4134794"/>
                    <a:ext cx="456834" cy="298728"/>
                  </a:xfrm>
                  <a:custGeom>
                    <a:avLst/>
                    <a:gdLst>
                      <a:gd name="connsiteX0" fmla="*/ 495918 w 944316"/>
                      <a:gd name="connsiteY0" fmla="*/ 0 h 542925"/>
                      <a:gd name="connsiteX1" fmla="*/ 944315 w 944316"/>
                      <a:gd name="connsiteY1" fmla="*/ 0 h 542925"/>
                      <a:gd name="connsiteX2" fmla="*/ 944315 w 944316"/>
                      <a:gd name="connsiteY2" fmla="*/ 385477 h 542925"/>
                      <a:gd name="connsiteX3" fmla="*/ 944316 w 944316"/>
                      <a:gd name="connsiteY3" fmla="*/ 385482 h 542925"/>
                      <a:gd name="connsiteX4" fmla="*/ 944315 w 944316"/>
                      <a:gd name="connsiteY4" fmla="*/ 516267 h 542925"/>
                      <a:gd name="connsiteX5" fmla="*/ 917657 w 944316"/>
                      <a:gd name="connsiteY5" fmla="*/ 542925 h 542925"/>
                      <a:gd name="connsiteX6" fmla="*/ 26658 w 944316"/>
                      <a:gd name="connsiteY6" fmla="*/ 542925 h 542925"/>
                      <a:gd name="connsiteX7" fmla="*/ 0 w 944316"/>
                      <a:gd name="connsiteY7" fmla="*/ 516267 h 542925"/>
                      <a:gd name="connsiteX8" fmla="*/ 0 w 944316"/>
                      <a:gd name="connsiteY8" fmla="*/ 385482 h 542925"/>
                      <a:gd name="connsiteX9" fmla="*/ 157444 w 944316"/>
                      <a:gd name="connsiteY9" fmla="*/ 228038 h 542925"/>
                      <a:gd name="connsiteX10" fmla="*/ 372406 w 944316"/>
                      <a:gd name="connsiteY10" fmla="*/ 221967 h 542925"/>
                      <a:gd name="connsiteX11" fmla="*/ 496231 w 944316"/>
                      <a:gd name="connsiteY11" fmla="*/ 88617 h 5429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944316" h="542925">
                        <a:moveTo>
                          <a:pt x="495918" y="0"/>
                        </a:moveTo>
                        <a:lnTo>
                          <a:pt x="944315" y="0"/>
                        </a:lnTo>
                        <a:lnTo>
                          <a:pt x="944315" y="385477"/>
                        </a:lnTo>
                        <a:cubicBezTo>
                          <a:pt x="944315" y="385479"/>
                          <a:pt x="944316" y="385480"/>
                          <a:pt x="944316" y="385482"/>
                        </a:cubicBezTo>
                        <a:cubicBezTo>
                          <a:pt x="944316" y="429077"/>
                          <a:pt x="944315" y="472672"/>
                          <a:pt x="944315" y="516267"/>
                        </a:cubicBezTo>
                        <a:cubicBezTo>
                          <a:pt x="944315" y="530990"/>
                          <a:pt x="932380" y="542925"/>
                          <a:pt x="917657" y="542925"/>
                        </a:cubicBezTo>
                        <a:lnTo>
                          <a:pt x="26658" y="542925"/>
                        </a:lnTo>
                        <a:cubicBezTo>
                          <a:pt x="11935" y="542925"/>
                          <a:pt x="0" y="530990"/>
                          <a:pt x="0" y="516267"/>
                        </a:cubicBezTo>
                        <a:lnTo>
                          <a:pt x="0" y="385482"/>
                        </a:lnTo>
                        <a:cubicBezTo>
                          <a:pt x="0" y="298528"/>
                          <a:pt x="70490" y="228038"/>
                          <a:pt x="157444" y="228038"/>
                        </a:cubicBezTo>
                        <a:lnTo>
                          <a:pt x="372406" y="221967"/>
                        </a:lnTo>
                        <a:lnTo>
                          <a:pt x="496231" y="88617"/>
                        </a:lnTo>
                        <a:close/>
                      </a:path>
                    </a:pathLst>
                  </a:custGeom>
                  <a:solidFill>
                    <a:srgbClr val="000000">
                      <a:lumMod val="75000"/>
                      <a:lumOff val="25000"/>
                    </a:srgbClr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07" name="フリーフォーム: 図形 106">
                    <a:extLst>
                      <a:ext uri="{FF2B5EF4-FFF2-40B4-BE49-F238E27FC236}">
                        <a16:creationId xmlns:a16="http://schemas.microsoft.com/office/drawing/2014/main" id="{3D4B9A6C-A047-D329-8EDE-6204E8A8E245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163923" y="4134794"/>
                    <a:ext cx="456832" cy="298728"/>
                  </a:xfrm>
                  <a:custGeom>
                    <a:avLst/>
                    <a:gdLst>
                      <a:gd name="connsiteX0" fmla="*/ 495918 w 944316"/>
                      <a:gd name="connsiteY0" fmla="*/ 0 h 542925"/>
                      <a:gd name="connsiteX1" fmla="*/ 944315 w 944316"/>
                      <a:gd name="connsiteY1" fmla="*/ 0 h 542925"/>
                      <a:gd name="connsiteX2" fmla="*/ 944315 w 944316"/>
                      <a:gd name="connsiteY2" fmla="*/ 385477 h 542925"/>
                      <a:gd name="connsiteX3" fmla="*/ 944316 w 944316"/>
                      <a:gd name="connsiteY3" fmla="*/ 385482 h 542925"/>
                      <a:gd name="connsiteX4" fmla="*/ 944315 w 944316"/>
                      <a:gd name="connsiteY4" fmla="*/ 516267 h 542925"/>
                      <a:gd name="connsiteX5" fmla="*/ 917657 w 944316"/>
                      <a:gd name="connsiteY5" fmla="*/ 542925 h 542925"/>
                      <a:gd name="connsiteX6" fmla="*/ 26658 w 944316"/>
                      <a:gd name="connsiteY6" fmla="*/ 542925 h 542925"/>
                      <a:gd name="connsiteX7" fmla="*/ 0 w 944316"/>
                      <a:gd name="connsiteY7" fmla="*/ 516267 h 542925"/>
                      <a:gd name="connsiteX8" fmla="*/ 0 w 944316"/>
                      <a:gd name="connsiteY8" fmla="*/ 385482 h 542925"/>
                      <a:gd name="connsiteX9" fmla="*/ 157444 w 944316"/>
                      <a:gd name="connsiteY9" fmla="*/ 228038 h 542925"/>
                      <a:gd name="connsiteX10" fmla="*/ 372406 w 944316"/>
                      <a:gd name="connsiteY10" fmla="*/ 221967 h 542925"/>
                      <a:gd name="connsiteX11" fmla="*/ 496231 w 944316"/>
                      <a:gd name="connsiteY11" fmla="*/ 88617 h 5429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944316" h="542925">
                        <a:moveTo>
                          <a:pt x="495918" y="0"/>
                        </a:moveTo>
                        <a:lnTo>
                          <a:pt x="944315" y="0"/>
                        </a:lnTo>
                        <a:lnTo>
                          <a:pt x="944315" y="385477"/>
                        </a:lnTo>
                        <a:cubicBezTo>
                          <a:pt x="944315" y="385479"/>
                          <a:pt x="944316" y="385480"/>
                          <a:pt x="944316" y="385482"/>
                        </a:cubicBezTo>
                        <a:cubicBezTo>
                          <a:pt x="944316" y="429077"/>
                          <a:pt x="944315" y="472672"/>
                          <a:pt x="944315" y="516267"/>
                        </a:cubicBezTo>
                        <a:cubicBezTo>
                          <a:pt x="944315" y="530990"/>
                          <a:pt x="932380" y="542925"/>
                          <a:pt x="917657" y="542925"/>
                        </a:cubicBezTo>
                        <a:lnTo>
                          <a:pt x="26658" y="542925"/>
                        </a:lnTo>
                        <a:cubicBezTo>
                          <a:pt x="11935" y="542925"/>
                          <a:pt x="0" y="530990"/>
                          <a:pt x="0" y="516267"/>
                        </a:cubicBezTo>
                        <a:lnTo>
                          <a:pt x="0" y="385482"/>
                        </a:lnTo>
                        <a:cubicBezTo>
                          <a:pt x="0" y="298528"/>
                          <a:pt x="70490" y="228038"/>
                          <a:pt x="157444" y="228038"/>
                        </a:cubicBezTo>
                        <a:lnTo>
                          <a:pt x="372406" y="221967"/>
                        </a:lnTo>
                        <a:lnTo>
                          <a:pt x="496231" y="88617"/>
                        </a:lnTo>
                        <a:close/>
                      </a:path>
                    </a:pathLst>
                  </a:custGeom>
                  <a:solidFill>
                    <a:srgbClr val="000000">
                      <a:lumMod val="75000"/>
                      <a:lumOff val="25000"/>
                    </a:srgbClr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08" name="フリーフォーム: 図形 107">
                    <a:extLst>
                      <a:ext uri="{FF2B5EF4-FFF2-40B4-BE49-F238E27FC236}">
                        <a16:creationId xmlns:a16="http://schemas.microsoft.com/office/drawing/2014/main" id="{69541BD3-8F31-B0CB-AFCF-35EE38AF6DBD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-614213" y="3668492"/>
                    <a:ext cx="780726" cy="517964"/>
                  </a:xfrm>
                  <a:custGeom>
                    <a:avLst/>
                    <a:gdLst>
                      <a:gd name="connsiteX0" fmla="*/ 809300 w 809300"/>
                      <a:gd name="connsiteY0" fmla="*/ 435225 h 435225"/>
                      <a:gd name="connsiteX1" fmla="*/ 0 w 809300"/>
                      <a:gd name="connsiteY1" fmla="*/ 435225 h 435225"/>
                      <a:gd name="connsiteX2" fmla="*/ 76156 w 809300"/>
                      <a:gd name="connsiteY2" fmla="*/ 0 h 435225"/>
                      <a:gd name="connsiteX3" fmla="*/ 368300 w 809300"/>
                      <a:gd name="connsiteY3" fmla="*/ 0 h 435225"/>
                      <a:gd name="connsiteX4" fmla="*/ 368300 w 809300"/>
                      <a:gd name="connsiteY4" fmla="*/ 290875 h 435225"/>
                      <a:gd name="connsiteX5" fmla="*/ 389163 w 809300"/>
                      <a:gd name="connsiteY5" fmla="*/ 311738 h 435225"/>
                      <a:gd name="connsiteX6" fmla="*/ 418459 w 809300"/>
                      <a:gd name="connsiteY6" fmla="*/ 311738 h 435225"/>
                      <a:gd name="connsiteX7" fmla="*/ 439322 w 809300"/>
                      <a:gd name="connsiteY7" fmla="*/ 290875 h 435225"/>
                      <a:gd name="connsiteX8" fmla="*/ 439322 w 809300"/>
                      <a:gd name="connsiteY8" fmla="*/ 0 h 435225"/>
                      <a:gd name="connsiteX9" fmla="*/ 733144 w 809300"/>
                      <a:gd name="connsiteY9" fmla="*/ 0 h 4352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809300" h="435225">
                        <a:moveTo>
                          <a:pt x="809300" y="435225"/>
                        </a:moveTo>
                        <a:lnTo>
                          <a:pt x="0" y="435225"/>
                        </a:lnTo>
                        <a:lnTo>
                          <a:pt x="76156" y="0"/>
                        </a:lnTo>
                        <a:lnTo>
                          <a:pt x="368300" y="0"/>
                        </a:lnTo>
                        <a:lnTo>
                          <a:pt x="368300" y="290875"/>
                        </a:lnTo>
                        <a:cubicBezTo>
                          <a:pt x="368300" y="302397"/>
                          <a:pt x="377641" y="311738"/>
                          <a:pt x="389163" y="311738"/>
                        </a:cubicBezTo>
                        <a:lnTo>
                          <a:pt x="418459" y="311738"/>
                        </a:lnTo>
                        <a:cubicBezTo>
                          <a:pt x="429981" y="311738"/>
                          <a:pt x="439322" y="302397"/>
                          <a:pt x="439322" y="290875"/>
                        </a:cubicBezTo>
                        <a:lnTo>
                          <a:pt x="439322" y="0"/>
                        </a:lnTo>
                        <a:lnTo>
                          <a:pt x="733144" y="0"/>
                        </a:lnTo>
                        <a:close/>
                      </a:path>
                    </a:pathLst>
                  </a:custGeom>
                  <a:solidFill>
                    <a:srgbClr val="002060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09" name="四角形: 上の 2 つの角を丸める 108">
                    <a:extLst>
                      <a:ext uri="{FF2B5EF4-FFF2-40B4-BE49-F238E27FC236}">
                        <a16:creationId xmlns:a16="http://schemas.microsoft.com/office/drawing/2014/main" id="{B678C38A-46E7-A33B-BEE1-EC936C17BDC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619936" y="2984500"/>
                    <a:ext cx="789470" cy="801115"/>
                  </a:xfrm>
                  <a:prstGeom prst="round2SameRect">
                    <a:avLst>
                      <a:gd name="adj1" fmla="val 29376"/>
                      <a:gd name="adj2" fmla="val 0"/>
                    </a:avLst>
                  </a:prstGeom>
                  <a:solidFill>
                    <a:srgbClr val="006666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10" name="楕円 109">
                    <a:extLst>
                      <a:ext uri="{FF2B5EF4-FFF2-40B4-BE49-F238E27FC236}">
                        <a16:creationId xmlns:a16="http://schemas.microsoft.com/office/drawing/2014/main" id="{9D20A956-06FF-3D91-824D-13DF80E3D08A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-821922" y="2398389"/>
                    <a:ext cx="285997" cy="34005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11" name="楕円 110">
                    <a:extLst>
                      <a:ext uri="{FF2B5EF4-FFF2-40B4-BE49-F238E27FC236}">
                        <a16:creationId xmlns:a16="http://schemas.microsoft.com/office/drawing/2014/main" id="{11A6B9D0-7B25-34A4-DCEC-DA2CDA9A2E5C}"/>
                      </a:ext>
                    </a:extLst>
                  </p:cNvPr>
                  <p:cNvSpPr/>
                  <p:nvPr/>
                </p:nvSpPr>
                <p:spPr bwMode="auto">
                  <a:xfrm rot="900000" flipH="1">
                    <a:off x="89463" y="2398388"/>
                    <a:ext cx="285997" cy="34005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12" name="楕円 111">
                    <a:extLst>
                      <a:ext uri="{FF2B5EF4-FFF2-40B4-BE49-F238E27FC236}">
                        <a16:creationId xmlns:a16="http://schemas.microsoft.com/office/drawing/2014/main" id="{EB8D66DD-4BD3-CABE-8DFC-62FA76CEDDA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706425" y="2055685"/>
                    <a:ext cx="966387" cy="96638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13" name="二等辺三角形 71">
                    <a:extLst>
                      <a:ext uri="{FF2B5EF4-FFF2-40B4-BE49-F238E27FC236}">
                        <a16:creationId xmlns:a16="http://schemas.microsoft.com/office/drawing/2014/main" id="{8D153B47-BD58-72B3-74E1-AA88C1BF7B30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-405742" y="2587089"/>
                    <a:ext cx="225025" cy="92227"/>
                  </a:xfrm>
                  <a:custGeom>
                    <a:avLst/>
                    <a:gdLst>
                      <a:gd name="connsiteX0" fmla="*/ 0 w 225025"/>
                      <a:gd name="connsiteY0" fmla="*/ 92227 h 92227"/>
                      <a:gd name="connsiteX1" fmla="*/ 52188 w 225025"/>
                      <a:gd name="connsiteY1" fmla="*/ 0 h 92227"/>
                      <a:gd name="connsiteX2" fmla="*/ 225025 w 225025"/>
                      <a:gd name="connsiteY2" fmla="*/ 92227 h 92227"/>
                      <a:gd name="connsiteX3" fmla="*/ 0 w 225025"/>
                      <a:gd name="connsiteY3" fmla="*/ 92227 h 92227"/>
                      <a:gd name="connsiteX0" fmla="*/ 0 w 225025"/>
                      <a:gd name="connsiteY0" fmla="*/ 92227 h 292106"/>
                      <a:gd name="connsiteX1" fmla="*/ 52188 w 225025"/>
                      <a:gd name="connsiteY1" fmla="*/ 0 h 292106"/>
                      <a:gd name="connsiteX2" fmla="*/ 225025 w 225025"/>
                      <a:gd name="connsiteY2" fmla="*/ 92227 h 292106"/>
                      <a:gd name="connsiteX3" fmla="*/ 62575 w 225025"/>
                      <a:gd name="connsiteY3" fmla="*/ 292106 h 292106"/>
                      <a:gd name="connsiteX4" fmla="*/ 0 w 225025"/>
                      <a:gd name="connsiteY4" fmla="*/ 92227 h 292106"/>
                      <a:gd name="connsiteX0" fmla="*/ 62575 w 225025"/>
                      <a:gd name="connsiteY0" fmla="*/ 292106 h 383546"/>
                      <a:gd name="connsiteX1" fmla="*/ 0 w 225025"/>
                      <a:gd name="connsiteY1" fmla="*/ 92227 h 383546"/>
                      <a:gd name="connsiteX2" fmla="*/ 52188 w 225025"/>
                      <a:gd name="connsiteY2" fmla="*/ 0 h 383546"/>
                      <a:gd name="connsiteX3" fmla="*/ 225025 w 225025"/>
                      <a:gd name="connsiteY3" fmla="*/ 92227 h 383546"/>
                      <a:gd name="connsiteX4" fmla="*/ 154015 w 225025"/>
                      <a:gd name="connsiteY4" fmla="*/ 383546 h 383546"/>
                      <a:gd name="connsiteX0" fmla="*/ 62575 w 225025"/>
                      <a:gd name="connsiteY0" fmla="*/ 292106 h 292106"/>
                      <a:gd name="connsiteX1" fmla="*/ 0 w 225025"/>
                      <a:gd name="connsiteY1" fmla="*/ 92227 h 292106"/>
                      <a:gd name="connsiteX2" fmla="*/ 52188 w 225025"/>
                      <a:gd name="connsiteY2" fmla="*/ 0 h 292106"/>
                      <a:gd name="connsiteX3" fmla="*/ 225025 w 225025"/>
                      <a:gd name="connsiteY3" fmla="*/ 92227 h 292106"/>
                      <a:gd name="connsiteX0" fmla="*/ 0 w 225025"/>
                      <a:gd name="connsiteY0" fmla="*/ 92227 h 92227"/>
                      <a:gd name="connsiteX1" fmla="*/ 52188 w 225025"/>
                      <a:gd name="connsiteY1" fmla="*/ 0 h 92227"/>
                      <a:gd name="connsiteX2" fmla="*/ 225025 w 225025"/>
                      <a:gd name="connsiteY2" fmla="*/ 92227 h 922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225025" h="92227">
                        <a:moveTo>
                          <a:pt x="0" y="92227"/>
                        </a:moveTo>
                        <a:lnTo>
                          <a:pt x="52188" y="0"/>
                        </a:lnTo>
                        <a:lnTo>
                          <a:pt x="225025" y="92227"/>
                        </a:lnTo>
                      </a:path>
                    </a:pathLst>
                  </a:cu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14" name="フリーフォーム: 図形 113">
                    <a:extLst>
                      <a:ext uri="{FF2B5EF4-FFF2-40B4-BE49-F238E27FC236}">
                        <a16:creationId xmlns:a16="http://schemas.microsoft.com/office/drawing/2014/main" id="{2A37319D-9BE0-A9CE-8FF9-FEE09B97A722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-394509" y="2828748"/>
                    <a:ext cx="335444" cy="79767"/>
                  </a:xfrm>
                  <a:custGeom>
                    <a:avLst/>
                    <a:gdLst>
                      <a:gd name="connsiteX0" fmla="*/ 0 w 666252"/>
                      <a:gd name="connsiteY0" fmla="*/ 0 h 134474"/>
                      <a:gd name="connsiteX1" fmla="*/ 22230 w 666252"/>
                      <a:gd name="connsiteY1" fmla="*/ 7473 h 134474"/>
                      <a:gd name="connsiteX2" fmla="*/ 333126 w 666252"/>
                      <a:gd name="connsiteY2" fmla="*/ 46348 h 134474"/>
                      <a:gd name="connsiteX3" fmla="*/ 644023 w 666252"/>
                      <a:gd name="connsiteY3" fmla="*/ 7473 h 134474"/>
                      <a:gd name="connsiteX4" fmla="*/ 666252 w 666252"/>
                      <a:gd name="connsiteY4" fmla="*/ 0 h 134474"/>
                      <a:gd name="connsiteX5" fmla="*/ 603285 w 666252"/>
                      <a:gd name="connsiteY5" fmla="*/ 51952 h 134474"/>
                      <a:gd name="connsiteX6" fmla="*/ 333126 w 666252"/>
                      <a:gd name="connsiteY6" fmla="*/ 134474 h 134474"/>
                      <a:gd name="connsiteX7" fmla="*/ 62968 w 666252"/>
                      <a:gd name="connsiteY7" fmla="*/ 51952 h 1344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66252" h="134474">
                        <a:moveTo>
                          <a:pt x="0" y="0"/>
                        </a:moveTo>
                        <a:lnTo>
                          <a:pt x="22230" y="7473"/>
                        </a:lnTo>
                        <a:cubicBezTo>
                          <a:pt x="117787" y="32506"/>
                          <a:pt x="222846" y="46348"/>
                          <a:pt x="333126" y="46348"/>
                        </a:cubicBezTo>
                        <a:cubicBezTo>
                          <a:pt x="443406" y="46348"/>
                          <a:pt x="548466" y="32506"/>
                          <a:pt x="644023" y="7473"/>
                        </a:cubicBezTo>
                        <a:lnTo>
                          <a:pt x="666252" y="0"/>
                        </a:lnTo>
                        <a:lnTo>
                          <a:pt x="603285" y="51952"/>
                        </a:lnTo>
                        <a:cubicBezTo>
                          <a:pt x="526166" y="104052"/>
                          <a:pt x="433199" y="134474"/>
                          <a:pt x="333126" y="134474"/>
                        </a:cubicBezTo>
                        <a:cubicBezTo>
                          <a:pt x="233053" y="134474"/>
                          <a:pt x="140086" y="104052"/>
                          <a:pt x="62968" y="51952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97" name="四角形: 上の 2 つの角を丸める 130">
                  <a:extLst>
                    <a:ext uri="{FF2B5EF4-FFF2-40B4-BE49-F238E27FC236}">
                      <a16:creationId xmlns:a16="http://schemas.microsoft.com/office/drawing/2014/main" id="{45B29E25-819E-68EC-ECDA-85A20B2590EF}"/>
                    </a:ext>
                  </a:extLst>
                </p:cNvPr>
                <p:cNvSpPr/>
                <p:nvPr/>
              </p:nvSpPr>
              <p:spPr bwMode="auto">
                <a:xfrm rot="756956">
                  <a:off x="7817183" y="4840488"/>
                  <a:ext cx="206850" cy="387931"/>
                </a:xfrm>
                <a:custGeom>
                  <a:avLst/>
                  <a:gdLst>
                    <a:gd name="csX0" fmla="*/ 0 w 206850"/>
                    <a:gd name="csY0" fmla="*/ 0 h 387931"/>
                    <a:gd name="csX1" fmla="*/ 206850 w 206850"/>
                    <a:gd name="csY1" fmla="*/ 0 h 387931"/>
                    <a:gd name="csX2" fmla="*/ 206850 w 206850"/>
                    <a:gd name="csY2" fmla="*/ 0 h 387931"/>
                    <a:gd name="csX3" fmla="*/ 206850 w 206850"/>
                    <a:gd name="csY3" fmla="*/ 284506 h 387931"/>
                    <a:gd name="csX4" fmla="*/ 103425 w 206850"/>
                    <a:gd name="csY4" fmla="*/ 387931 h 387931"/>
                    <a:gd name="csX5" fmla="*/ 103425 w 206850"/>
                    <a:gd name="csY5" fmla="*/ 387931 h 387931"/>
                    <a:gd name="csX6" fmla="*/ 0 w 206850"/>
                    <a:gd name="csY6" fmla="*/ 284506 h 387931"/>
                    <a:gd name="csX7" fmla="*/ 0 w 206850"/>
                    <a:gd name="csY7" fmla="*/ 0 h 387931"/>
                    <a:gd name="csX8" fmla="*/ 0 w 206850"/>
                    <a:gd name="csY8" fmla="*/ 0 h 387931"/>
                    <a:gd name="csX0" fmla="*/ 0 w 206850"/>
                    <a:gd name="csY0" fmla="*/ 76714 h 464645"/>
                    <a:gd name="csX1" fmla="*/ 99684 w 206850"/>
                    <a:gd name="csY1" fmla="*/ 0 h 464645"/>
                    <a:gd name="csX2" fmla="*/ 206850 w 206850"/>
                    <a:gd name="csY2" fmla="*/ 76714 h 464645"/>
                    <a:gd name="csX3" fmla="*/ 206850 w 206850"/>
                    <a:gd name="csY3" fmla="*/ 76714 h 464645"/>
                    <a:gd name="csX4" fmla="*/ 206850 w 206850"/>
                    <a:gd name="csY4" fmla="*/ 361220 h 464645"/>
                    <a:gd name="csX5" fmla="*/ 103425 w 206850"/>
                    <a:gd name="csY5" fmla="*/ 464645 h 464645"/>
                    <a:gd name="csX6" fmla="*/ 103425 w 206850"/>
                    <a:gd name="csY6" fmla="*/ 464645 h 464645"/>
                    <a:gd name="csX7" fmla="*/ 0 w 206850"/>
                    <a:gd name="csY7" fmla="*/ 361220 h 464645"/>
                    <a:gd name="csX8" fmla="*/ 0 w 206850"/>
                    <a:gd name="csY8" fmla="*/ 76714 h 464645"/>
                    <a:gd name="csX9" fmla="*/ 0 w 206850"/>
                    <a:gd name="csY9" fmla="*/ 76714 h 464645"/>
                    <a:gd name="csX0" fmla="*/ 99684 w 206850"/>
                    <a:gd name="csY0" fmla="*/ 0 h 464645"/>
                    <a:gd name="csX1" fmla="*/ 206850 w 206850"/>
                    <a:gd name="csY1" fmla="*/ 76714 h 464645"/>
                    <a:gd name="csX2" fmla="*/ 206850 w 206850"/>
                    <a:gd name="csY2" fmla="*/ 76714 h 464645"/>
                    <a:gd name="csX3" fmla="*/ 206850 w 206850"/>
                    <a:gd name="csY3" fmla="*/ 361220 h 464645"/>
                    <a:gd name="csX4" fmla="*/ 103425 w 206850"/>
                    <a:gd name="csY4" fmla="*/ 464645 h 464645"/>
                    <a:gd name="csX5" fmla="*/ 103425 w 206850"/>
                    <a:gd name="csY5" fmla="*/ 464645 h 464645"/>
                    <a:gd name="csX6" fmla="*/ 0 w 206850"/>
                    <a:gd name="csY6" fmla="*/ 361220 h 464645"/>
                    <a:gd name="csX7" fmla="*/ 0 w 206850"/>
                    <a:gd name="csY7" fmla="*/ 76714 h 464645"/>
                    <a:gd name="csX8" fmla="*/ 0 w 206850"/>
                    <a:gd name="csY8" fmla="*/ 76714 h 464645"/>
                    <a:gd name="csX9" fmla="*/ 191124 w 206850"/>
                    <a:gd name="csY9" fmla="*/ 91440 h 464645"/>
                    <a:gd name="csX0" fmla="*/ 206850 w 206850"/>
                    <a:gd name="csY0" fmla="*/ 29944 h 417875"/>
                    <a:gd name="csX1" fmla="*/ 206850 w 206850"/>
                    <a:gd name="csY1" fmla="*/ 29944 h 417875"/>
                    <a:gd name="csX2" fmla="*/ 206850 w 206850"/>
                    <a:gd name="csY2" fmla="*/ 314450 h 417875"/>
                    <a:gd name="csX3" fmla="*/ 103425 w 206850"/>
                    <a:gd name="csY3" fmla="*/ 417875 h 417875"/>
                    <a:gd name="csX4" fmla="*/ 103425 w 206850"/>
                    <a:gd name="csY4" fmla="*/ 417875 h 417875"/>
                    <a:gd name="csX5" fmla="*/ 0 w 206850"/>
                    <a:gd name="csY5" fmla="*/ 314450 h 417875"/>
                    <a:gd name="csX6" fmla="*/ 0 w 206850"/>
                    <a:gd name="csY6" fmla="*/ 29944 h 417875"/>
                    <a:gd name="csX7" fmla="*/ 0 w 206850"/>
                    <a:gd name="csY7" fmla="*/ 29944 h 417875"/>
                    <a:gd name="csX8" fmla="*/ 191124 w 206850"/>
                    <a:gd name="csY8" fmla="*/ 44670 h 417875"/>
                    <a:gd name="csX0" fmla="*/ 206850 w 206850"/>
                    <a:gd name="csY0" fmla="*/ 29944 h 417875"/>
                    <a:gd name="csX1" fmla="*/ 206850 w 206850"/>
                    <a:gd name="csY1" fmla="*/ 314450 h 417875"/>
                    <a:gd name="csX2" fmla="*/ 103425 w 206850"/>
                    <a:gd name="csY2" fmla="*/ 417875 h 417875"/>
                    <a:gd name="csX3" fmla="*/ 103425 w 206850"/>
                    <a:gd name="csY3" fmla="*/ 417875 h 417875"/>
                    <a:gd name="csX4" fmla="*/ 0 w 206850"/>
                    <a:gd name="csY4" fmla="*/ 314450 h 417875"/>
                    <a:gd name="csX5" fmla="*/ 0 w 206850"/>
                    <a:gd name="csY5" fmla="*/ 29944 h 417875"/>
                    <a:gd name="csX6" fmla="*/ 0 w 206850"/>
                    <a:gd name="csY6" fmla="*/ 29944 h 417875"/>
                    <a:gd name="csX7" fmla="*/ 191124 w 206850"/>
                    <a:gd name="csY7" fmla="*/ 44670 h 417875"/>
                    <a:gd name="csX0" fmla="*/ 206850 w 206850"/>
                    <a:gd name="csY0" fmla="*/ 0 h 387931"/>
                    <a:gd name="csX1" fmla="*/ 206850 w 206850"/>
                    <a:gd name="csY1" fmla="*/ 284506 h 387931"/>
                    <a:gd name="csX2" fmla="*/ 103425 w 206850"/>
                    <a:gd name="csY2" fmla="*/ 387931 h 387931"/>
                    <a:gd name="csX3" fmla="*/ 103425 w 206850"/>
                    <a:gd name="csY3" fmla="*/ 387931 h 387931"/>
                    <a:gd name="csX4" fmla="*/ 0 w 206850"/>
                    <a:gd name="csY4" fmla="*/ 284506 h 387931"/>
                    <a:gd name="csX5" fmla="*/ 0 w 206850"/>
                    <a:gd name="csY5" fmla="*/ 0 h 387931"/>
                    <a:gd name="csX6" fmla="*/ 0 w 206850"/>
                    <a:gd name="csY6" fmla="*/ 0 h 387931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</a:cxnLst>
                  <a:rect l="l" t="t" r="r" b="b"/>
                  <a:pathLst>
                    <a:path w="206850" h="387931">
                      <a:moveTo>
                        <a:pt x="206850" y="0"/>
                      </a:moveTo>
                      <a:lnTo>
                        <a:pt x="206850" y="284506"/>
                      </a:lnTo>
                      <a:cubicBezTo>
                        <a:pt x="206850" y="341626"/>
                        <a:pt x="160545" y="387931"/>
                        <a:pt x="103425" y="387931"/>
                      </a:cubicBezTo>
                      <a:lnTo>
                        <a:pt x="103425" y="387931"/>
                      </a:lnTo>
                      <a:cubicBezTo>
                        <a:pt x="46305" y="387931"/>
                        <a:pt x="0" y="341626"/>
                        <a:pt x="0" y="284506"/>
                      </a:cubicBezTo>
                      <a:lnTo>
                        <a:pt x="0" y="0"/>
                      </a:lnTo>
                      <a:lnTo>
                        <a:pt x="0" y="0"/>
                      </a:lnTo>
                    </a:path>
                  </a:pathLst>
                </a:custGeom>
                <a:solidFill>
                  <a:srgbClr val="006666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98" name="フリーフォーム: 図形 97">
                  <a:extLst>
                    <a:ext uri="{FF2B5EF4-FFF2-40B4-BE49-F238E27FC236}">
                      <a16:creationId xmlns:a16="http://schemas.microsoft.com/office/drawing/2014/main" id="{3C1944F5-CD31-0E27-4844-9058DFD2AA7B}"/>
                    </a:ext>
                  </a:extLst>
                </p:cNvPr>
                <p:cNvSpPr/>
                <p:nvPr/>
              </p:nvSpPr>
              <p:spPr bwMode="auto">
                <a:xfrm>
                  <a:off x="8051536" y="4476871"/>
                  <a:ext cx="180020" cy="294535"/>
                </a:xfrm>
                <a:custGeom>
                  <a:avLst/>
                  <a:gdLst>
                    <a:gd name="csX0" fmla="*/ 46756 w 180020"/>
                    <a:gd name="csY0" fmla="*/ 0 h 294535"/>
                    <a:gd name="csX1" fmla="*/ 75471 w 180020"/>
                    <a:gd name="csY1" fmla="*/ 28715 h 294535"/>
                    <a:gd name="csX2" fmla="*/ 75471 w 180020"/>
                    <a:gd name="csY2" fmla="*/ 114515 h 294535"/>
                    <a:gd name="csX3" fmla="*/ 116678 w 180020"/>
                    <a:gd name="csY3" fmla="*/ 114515 h 294535"/>
                    <a:gd name="csX4" fmla="*/ 180020 w 180020"/>
                    <a:gd name="csY4" fmla="*/ 177857 h 294535"/>
                    <a:gd name="csX5" fmla="*/ 180020 w 180020"/>
                    <a:gd name="csY5" fmla="*/ 231193 h 294535"/>
                    <a:gd name="csX6" fmla="*/ 116678 w 180020"/>
                    <a:gd name="csY6" fmla="*/ 294535 h 294535"/>
                    <a:gd name="csX7" fmla="*/ 63342 w 180020"/>
                    <a:gd name="csY7" fmla="*/ 294535 h 294535"/>
                    <a:gd name="csX8" fmla="*/ 0 w 180020"/>
                    <a:gd name="csY8" fmla="*/ 231193 h 294535"/>
                    <a:gd name="csX9" fmla="*/ 0 w 180020"/>
                    <a:gd name="csY9" fmla="*/ 177857 h 294535"/>
                    <a:gd name="csX10" fmla="*/ 4978 w 180020"/>
                    <a:gd name="csY10" fmla="*/ 153202 h 294535"/>
                    <a:gd name="csX11" fmla="*/ 18041 w 180020"/>
                    <a:gd name="csY11" fmla="*/ 133826 h 294535"/>
                    <a:gd name="csX12" fmla="*/ 18041 w 180020"/>
                    <a:gd name="csY12" fmla="*/ 28715 h 294535"/>
                    <a:gd name="csX13" fmla="*/ 46756 w 180020"/>
                    <a:gd name="csY13" fmla="*/ 0 h 294535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  <a:cxn ang="0">
                      <a:pos x="csX9" y="csY9"/>
                    </a:cxn>
                    <a:cxn ang="0">
                      <a:pos x="csX10" y="csY10"/>
                    </a:cxn>
                    <a:cxn ang="0">
                      <a:pos x="csX11" y="csY11"/>
                    </a:cxn>
                    <a:cxn ang="0">
                      <a:pos x="csX12" y="csY12"/>
                    </a:cxn>
                    <a:cxn ang="0">
                      <a:pos x="csX13" y="csY13"/>
                    </a:cxn>
                  </a:cxnLst>
                  <a:rect l="l" t="t" r="r" b="b"/>
                  <a:pathLst>
                    <a:path w="180020" h="294535">
                      <a:moveTo>
                        <a:pt x="46756" y="0"/>
                      </a:moveTo>
                      <a:cubicBezTo>
                        <a:pt x="62615" y="0"/>
                        <a:pt x="75471" y="12856"/>
                        <a:pt x="75471" y="28715"/>
                      </a:cubicBezTo>
                      <a:lnTo>
                        <a:pt x="75471" y="114515"/>
                      </a:lnTo>
                      <a:lnTo>
                        <a:pt x="116678" y="114515"/>
                      </a:lnTo>
                      <a:cubicBezTo>
                        <a:pt x="151661" y="114515"/>
                        <a:pt x="180020" y="142874"/>
                        <a:pt x="180020" y="177857"/>
                      </a:cubicBezTo>
                      <a:lnTo>
                        <a:pt x="180020" y="231193"/>
                      </a:lnTo>
                      <a:cubicBezTo>
                        <a:pt x="180020" y="266176"/>
                        <a:pt x="151661" y="294535"/>
                        <a:pt x="116678" y="294535"/>
                      </a:cubicBezTo>
                      <a:lnTo>
                        <a:pt x="63342" y="294535"/>
                      </a:lnTo>
                      <a:cubicBezTo>
                        <a:pt x="28359" y="294535"/>
                        <a:pt x="0" y="266176"/>
                        <a:pt x="0" y="231193"/>
                      </a:cubicBezTo>
                      <a:lnTo>
                        <a:pt x="0" y="177857"/>
                      </a:lnTo>
                      <a:cubicBezTo>
                        <a:pt x="0" y="169112"/>
                        <a:pt x="1773" y="160780"/>
                        <a:pt x="4978" y="153202"/>
                      </a:cubicBezTo>
                      <a:lnTo>
                        <a:pt x="18041" y="133826"/>
                      </a:lnTo>
                      <a:lnTo>
                        <a:pt x="18041" y="28715"/>
                      </a:lnTo>
                      <a:cubicBezTo>
                        <a:pt x="18041" y="12856"/>
                        <a:pt x="30897" y="0"/>
                        <a:pt x="46756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17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99" name="四角形: 上の 2 つの角を丸める 131">
                  <a:extLst>
                    <a:ext uri="{FF2B5EF4-FFF2-40B4-BE49-F238E27FC236}">
                      <a16:creationId xmlns:a16="http://schemas.microsoft.com/office/drawing/2014/main" id="{B80C8D6F-6ECE-3105-605B-FCE061B2DAAB}"/>
                    </a:ext>
                  </a:extLst>
                </p:cNvPr>
                <p:cNvSpPr/>
                <p:nvPr/>
              </p:nvSpPr>
              <p:spPr bwMode="auto">
                <a:xfrm rot="1800000">
                  <a:off x="7890940" y="4697085"/>
                  <a:ext cx="198095" cy="552418"/>
                </a:xfrm>
                <a:custGeom>
                  <a:avLst/>
                  <a:gdLst>
                    <a:gd name="csX0" fmla="*/ 0 w 197260"/>
                    <a:gd name="csY0" fmla="*/ 0 h 588196"/>
                    <a:gd name="csX1" fmla="*/ 197260 w 197260"/>
                    <a:gd name="csY1" fmla="*/ 0 h 588196"/>
                    <a:gd name="csX2" fmla="*/ 197260 w 197260"/>
                    <a:gd name="csY2" fmla="*/ 0 h 588196"/>
                    <a:gd name="csX3" fmla="*/ 197260 w 197260"/>
                    <a:gd name="csY3" fmla="*/ 489566 h 588196"/>
                    <a:gd name="csX4" fmla="*/ 98630 w 197260"/>
                    <a:gd name="csY4" fmla="*/ 588196 h 588196"/>
                    <a:gd name="csX5" fmla="*/ 98630 w 197260"/>
                    <a:gd name="csY5" fmla="*/ 588196 h 588196"/>
                    <a:gd name="csX6" fmla="*/ 0 w 197260"/>
                    <a:gd name="csY6" fmla="*/ 489566 h 588196"/>
                    <a:gd name="csX7" fmla="*/ 0 w 197260"/>
                    <a:gd name="csY7" fmla="*/ 0 h 588196"/>
                    <a:gd name="csX8" fmla="*/ 0 w 197260"/>
                    <a:gd name="csY8" fmla="*/ 0 h 588196"/>
                    <a:gd name="csX0" fmla="*/ 835 w 198095"/>
                    <a:gd name="csY0" fmla="*/ 0 h 588196"/>
                    <a:gd name="csX1" fmla="*/ 198095 w 198095"/>
                    <a:gd name="csY1" fmla="*/ 0 h 588196"/>
                    <a:gd name="csX2" fmla="*/ 198095 w 198095"/>
                    <a:gd name="csY2" fmla="*/ 0 h 588196"/>
                    <a:gd name="csX3" fmla="*/ 198095 w 198095"/>
                    <a:gd name="csY3" fmla="*/ 489566 h 588196"/>
                    <a:gd name="csX4" fmla="*/ 99465 w 198095"/>
                    <a:gd name="csY4" fmla="*/ 588196 h 588196"/>
                    <a:gd name="csX5" fmla="*/ 99465 w 198095"/>
                    <a:gd name="csY5" fmla="*/ 588196 h 588196"/>
                    <a:gd name="csX6" fmla="*/ 835 w 198095"/>
                    <a:gd name="csY6" fmla="*/ 489566 h 588196"/>
                    <a:gd name="csX7" fmla="*/ 0 w 198095"/>
                    <a:gd name="csY7" fmla="*/ 321284 h 588196"/>
                    <a:gd name="csX8" fmla="*/ 835 w 198095"/>
                    <a:gd name="csY8" fmla="*/ 0 h 588196"/>
                    <a:gd name="csX9" fmla="*/ 835 w 198095"/>
                    <a:gd name="csY9" fmla="*/ 0 h 588196"/>
                    <a:gd name="csX0" fmla="*/ 8240 w 205500"/>
                    <a:gd name="csY0" fmla="*/ 0 h 588196"/>
                    <a:gd name="csX1" fmla="*/ 205500 w 205500"/>
                    <a:gd name="csY1" fmla="*/ 0 h 588196"/>
                    <a:gd name="csX2" fmla="*/ 205500 w 205500"/>
                    <a:gd name="csY2" fmla="*/ 0 h 588196"/>
                    <a:gd name="csX3" fmla="*/ 205500 w 205500"/>
                    <a:gd name="csY3" fmla="*/ 489566 h 588196"/>
                    <a:gd name="csX4" fmla="*/ 106870 w 205500"/>
                    <a:gd name="csY4" fmla="*/ 588196 h 588196"/>
                    <a:gd name="csX5" fmla="*/ 106870 w 205500"/>
                    <a:gd name="csY5" fmla="*/ 588196 h 588196"/>
                    <a:gd name="csX6" fmla="*/ 8240 w 205500"/>
                    <a:gd name="csY6" fmla="*/ 489566 h 588196"/>
                    <a:gd name="csX7" fmla="*/ 5538 w 205500"/>
                    <a:gd name="csY7" fmla="*/ 432347 h 588196"/>
                    <a:gd name="csX8" fmla="*/ 7405 w 205500"/>
                    <a:gd name="csY8" fmla="*/ 321284 h 588196"/>
                    <a:gd name="csX9" fmla="*/ 8240 w 205500"/>
                    <a:gd name="csY9" fmla="*/ 0 h 588196"/>
                    <a:gd name="csX10" fmla="*/ 8240 w 205500"/>
                    <a:gd name="csY10" fmla="*/ 0 h 588196"/>
                    <a:gd name="csX0" fmla="*/ 3442 w 203404"/>
                    <a:gd name="csY0" fmla="*/ 432347 h 588196"/>
                    <a:gd name="csX1" fmla="*/ 5309 w 203404"/>
                    <a:gd name="csY1" fmla="*/ 321284 h 588196"/>
                    <a:gd name="csX2" fmla="*/ 6144 w 203404"/>
                    <a:gd name="csY2" fmla="*/ 0 h 588196"/>
                    <a:gd name="csX3" fmla="*/ 6144 w 203404"/>
                    <a:gd name="csY3" fmla="*/ 0 h 588196"/>
                    <a:gd name="csX4" fmla="*/ 203404 w 203404"/>
                    <a:gd name="csY4" fmla="*/ 0 h 588196"/>
                    <a:gd name="csX5" fmla="*/ 203404 w 203404"/>
                    <a:gd name="csY5" fmla="*/ 0 h 588196"/>
                    <a:gd name="csX6" fmla="*/ 203404 w 203404"/>
                    <a:gd name="csY6" fmla="*/ 489566 h 588196"/>
                    <a:gd name="csX7" fmla="*/ 104774 w 203404"/>
                    <a:gd name="csY7" fmla="*/ 588196 h 588196"/>
                    <a:gd name="csX8" fmla="*/ 104774 w 203404"/>
                    <a:gd name="csY8" fmla="*/ 588196 h 588196"/>
                    <a:gd name="csX9" fmla="*/ 6144 w 203404"/>
                    <a:gd name="csY9" fmla="*/ 489566 h 588196"/>
                    <a:gd name="csX10" fmla="*/ 94882 w 203404"/>
                    <a:gd name="csY10" fmla="*/ 523787 h 588196"/>
                    <a:gd name="csX0" fmla="*/ 5309 w 203404"/>
                    <a:gd name="csY0" fmla="*/ 321284 h 588196"/>
                    <a:gd name="csX1" fmla="*/ 6144 w 203404"/>
                    <a:gd name="csY1" fmla="*/ 0 h 588196"/>
                    <a:gd name="csX2" fmla="*/ 6144 w 203404"/>
                    <a:gd name="csY2" fmla="*/ 0 h 588196"/>
                    <a:gd name="csX3" fmla="*/ 203404 w 203404"/>
                    <a:gd name="csY3" fmla="*/ 0 h 588196"/>
                    <a:gd name="csX4" fmla="*/ 203404 w 203404"/>
                    <a:gd name="csY4" fmla="*/ 0 h 588196"/>
                    <a:gd name="csX5" fmla="*/ 203404 w 203404"/>
                    <a:gd name="csY5" fmla="*/ 489566 h 588196"/>
                    <a:gd name="csX6" fmla="*/ 104774 w 203404"/>
                    <a:gd name="csY6" fmla="*/ 588196 h 588196"/>
                    <a:gd name="csX7" fmla="*/ 104774 w 203404"/>
                    <a:gd name="csY7" fmla="*/ 588196 h 588196"/>
                    <a:gd name="csX8" fmla="*/ 6144 w 203404"/>
                    <a:gd name="csY8" fmla="*/ 489566 h 588196"/>
                    <a:gd name="csX9" fmla="*/ 94882 w 203404"/>
                    <a:gd name="csY9" fmla="*/ 523787 h 588196"/>
                    <a:gd name="csX0" fmla="*/ 0 w 198095"/>
                    <a:gd name="csY0" fmla="*/ 321284 h 588196"/>
                    <a:gd name="csX1" fmla="*/ 835 w 198095"/>
                    <a:gd name="csY1" fmla="*/ 0 h 588196"/>
                    <a:gd name="csX2" fmla="*/ 835 w 198095"/>
                    <a:gd name="csY2" fmla="*/ 0 h 588196"/>
                    <a:gd name="csX3" fmla="*/ 198095 w 198095"/>
                    <a:gd name="csY3" fmla="*/ 0 h 588196"/>
                    <a:gd name="csX4" fmla="*/ 198095 w 198095"/>
                    <a:gd name="csY4" fmla="*/ 0 h 588196"/>
                    <a:gd name="csX5" fmla="*/ 198095 w 198095"/>
                    <a:gd name="csY5" fmla="*/ 489566 h 588196"/>
                    <a:gd name="csX6" fmla="*/ 99465 w 198095"/>
                    <a:gd name="csY6" fmla="*/ 588196 h 588196"/>
                    <a:gd name="csX7" fmla="*/ 99465 w 198095"/>
                    <a:gd name="csY7" fmla="*/ 588196 h 588196"/>
                    <a:gd name="csX8" fmla="*/ 835 w 198095"/>
                    <a:gd name="csY8" fmla="*/ 489566 h 588196"/>
                    <a:gd name="csX0" fmla="*/ 0 w 198095"/>
                    <a:gd name="csY0" fmla="*/ 321284 h 588196"/>
                    <a:gd name="csX1" fmla="*/ 835 w 198095"/>
                    <a:gd name="csY1" fmla="*/ 0 h 588196"/>
                    <a:gd name="csX2" fmla="*/ 835 w 198095"/>
                    <a:gd name="csY2" fmla="*/ 0 h 588196"/>
                    <a:gd name="csX3" fmla="*/ 198095 w 198095"/>
                    <a:gd name="csY3" fmla="*/ 0 h 588196"/>
                    <a:gd name="csX4" fmla="*/ 198095 w 198095"/>
                    <a:gd name="csY4" fmla="*/ 0 h 588196"/>
                    <a:gd name="csX5" fmla="*/ 198095 w 198095"/>
                    <a:gd name="csY5" fmla="*/ 489566 h 588196"/>
                    <a:gd name="csX6" fmla="*/ 99465 w 198095"/>
                    <a:gd name="csY6" fmla="*/ 588196 h 588196"/>
                    <a:gd name="csX7" fmla="*/ 99465 w 198095"/>
                    <a:gd name="csY7" fmla="*/ 588196 h 588196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</a:cxnLst>
                  <a:rect l="l" t="t" r="r" b="b"/>
                  <a:pathLst>
                    <a:path w="198095" h="588196">
                      <a:moveTo>
                        <a:pt x="0" y="321284"/>
                      </a:moveTo>
                      <a:cubicBezTo>
                        <a:pt x="278" y="214189"/>
                        <a:pt x="557" y="107095"/>
                        <a:pt x="835" y="0"/>
                      </a:cubicBezTo>
                      <a:lnTo>
                        <a:pt x="835" y="0"/>
                      </a:lnTo>
                      <a:lnTo>
                        <a:pt x="198095" y="0"/>
                      </a:lnTo>
                      <a:lnTo>
                        <a:pt x="198095" y="0"/>
                      </a:lnTo>
                      <a:lnTo>
                        <a:pt x="198095" y="489566"/>
                      </a:lnTo>
                      <a:cubicBezTo>
                        <a:pt x="198095" y="544038"/>
                        <a:pt x="153937" y="588196"/>
                        <a:pt x="99465" y="588196"/>
                      </a:cubicBezTo>
                      <a:lnTo>
                        <a:pt x="99465" y="588196"/>
                      </a:lnTo>
                    </a:path>
                  </a:pathLst>
                </a:custGeom>
                <a:solidFill>
                  <a:srgbClr val="006666"/>
                </a:solidFill>
                <a:ln w="31750" cap="rnd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00" name="角丸四角形 4">
                  <a:extLst>
                    <a:ext uri="{FF2B5EF4-FFF2-40B4-BE49-F238E27FC236}">
                      <a16:creationId xmlns:a16="http://schemas.microsoft.com/office/drawing/2014/main" id="{21AF7F95-3293-D3ED-E1B6-AA364B7254B8}"/>
                    </a:ext>
                  </a:extLst>
                </p:cNvPr>
                <p:cNvSpPr/>
                <p:nvPr/>
              </p:nvSpPr>
              <p:spPr>
                <a:xfrm rot="2441923">
                  <a:off x="7843234" y="4930344"/>
                  <a:ext cx="331596" cy="289921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8017" h="675821">
                      <a:moveTo>
                        <a:pt x="1806" y="546257"/>
                      </a:moveTo>
                      <a:cubicBezTo>
                        <a:pt x="3887" y="538748"/>
                        <a:pt x="7706" y="531559"/>
                        <a:pt x="12952" y="525074"/>
                      </a:cubicBezTo>
                      <a:cubicBezTo>
                        <a:pt x="23444" y="512103"/>
                        <a:pt x="39645" y="501946"/>
                        <a:pt x="59067" y="497678"/>
                      </a:cubicBezTo>
                      <a:lnTo>
                        <a:pt x="100244" y="488628"/>
                      </a:lnTo>
                      <a:cubicBezTo>
                        <a:pt x="77229" y="484370"/>
                        <a:pt x="59450" y="469415"/>
                        <a:pt x="54928" y="448841"/>
                      </a:cubicBezTo>
                      <a:cubicBezTo>
                        <a:pt x="53222" y="441079"/>
                        <a:pt x="53565" y="433251"/>
                        <a:pt x="55646" y="425743"/>
                      </a:cubicBezTo>
                      <a:cubicBezTo>
                        <a:pt x="57727" y="418235"/>
                        <a:pt x="61546" y="411045"/>
                        <a:pt x="66792" y="404560"/>
                      </a:cubicBezTo>
                      <a:cubicBezTo>
                        <a:pt x="77284" y="391589"/>
                        <a:pt x="93485" y="381432"/>
                        <a:pt x="112907" y="377164"/>
                      </a:cubicBezTo>
                      <a:lnTo>
                        <a:pt x="269211" y="342814"/>
                      </a:lnTo>
                      <a:lnTo>
                        <a:pt x="382846" y="271062"/>
                      </a:lnTo>
                      <a:lnTo>
                        <a:pt x="390224" y="262465"/>
                      </a:lnTo>
                      <a:lnTo>
                        <a:pt x="282312" y="262465"/>
                      </a:lnTo>
                      <a:cubicBezTo>
                        <a:pt x="245819" y="262465"/>
                        <a:pt x="216235" y="232881"/>
                        <a:pt x="216235" y="196388"/>
                      </a:cubicBezTo>
                      <a:cubicBezTo>
                        <a:pt x="216235" y="159895"/>
                        <a:pt x="245819" y="130311"/>
                        <a:pt x="282312" y="130311"/>
                      </a:cubicBezTo>
                      <a:lnTo>
                        <a:pt x="503642" y="130311"/>
                      </a:lnTo>
                      <a:lnTo>
                        <a:pt x="569841" y="53175"/>
                      </a:lnTo>
                      <a:cubicBezTo>
                        <a:pt x="624682" y="-10726"/>
                        <a:pt x="720942" y="-18071"/>
                        <a:pt x="784843" y="36770"/>
                      </a:cubicBezTo>
                      <a:cubicBezTo>
                        <a:pt x="848744" y="91611"/>
                        <a:pt x="856088" y="187871"/>
                        <a:pt x="801247" y="251772"/>
                      </a:cubicBezTo>
                      <a:lnTo>
                        <a:pt x="681089" y="391780"/>
                      </a:lnTo>
                      <a:cubicBezTo>
                        <a:pt x="679648" y="396559"/>
                        <a:pt x="676708" y="400708"/>
                        <a:pt x="673163" y="404611"/>
                      </a:cubicBezTo>
                      <a:lnTo>
                        <a:pt x="617412" y="465976"/>
                      </a:lnTo>
                      <a:cubicBezTo>
                        <a:pt x="612560" y="471630"/>
                        <a:pt x="607708" y="477284"/>
                        <a:pt x="602855" y="482938"/>
                      </a:cubicBezTo>
                      <a:lnTo>
                        <a:pt x="602376" y="482526"/>
                      </a:lnTo>
                      <a:lnTo>
                        <a:pt x="509362" y="584907"/>
                      </a:lnTo>
                      <a:lnTo>
                        <a:pt x="503806" y="589185"/>
                      </a:lnTo>
                      <a:cubicBezTo>
                        <a:pt x="503731" y="589270"/>
                        <a:pt x="503653" y="589353"/>
                        <a:pt x="503527" y="589400"/>
                      </a:cubicBezTo>
                      <a:cubicBezTo>
                        <a:pt x="499562" y="594136"/>
                        <a:pt x="494458" y="597554"/>
                        <a:pt x="488983" y="600075"/>
                      </a:cubicBezTo>
                      <a:cubicBezTo>
                        <a:pt x="487735" y="601735"/>
                        <a:pt x="486011" y="602682"/>
                        <a:pt x="484229" y="603564"/>
                      </a:cubicBezTo>
                      <a:lnTo>
                        <a:pt x="353095" y="668557"/>
                      </a:lnTo>
                      <a:cubicBezTo>
                        <a:pt x="322704" y="683620"/>
                        <a:pt x="287495" y="674503"/>
                        <a:pt x="274455" y="648193"/>
                      </a:cubicBezTo>
                      <a:lnTo>
                        <a:pt x="271614" y="636113"/>
                      </a:lnTo>
                      <a:lnTo>
                        <a:pt x="211767" y="663394"/>
                      </a:lnTo>
                      <a:cubicBezTo>
                        <a:pt x="175579" y="679891"/>
                        <a:pt x="135552" y="669814"/>
                        <a:pt x="122366" y="640886"/>
                      </a:cubicBezTo>
                      <a:cubicBezTo>
                        <a:pt x="116659" y="628368"/>
                        <a:pt x="116914" y="614371"/>
                        <a:pt x="122875" y="601528"/>
                      </a:cubicBezTo>
                      <a:lnTo>
                        <a:pt x="83777" y="610120"/>
                      </a:lnTo>
                      <a:cubicBezTo>
                        <a:pt x="44933" y="618656"/>
                        <a:pt x="7912" y="600405"/>
                        <a:pt x="1088" y="569355"/>
                      </a:cubicBezTo>
                      <a:cubicBezTo>
                        <a:pt x="-618" y="561593"/>
                        <a:pt x="-275" y="553765"/>
                        <a:pt x="1806" y="546257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17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C489BF30-C0C6-E885-830B-81E91B635771}"/>
                    </a:ext>
                  </a:extLst>
                </p:cNvPr>
                <p:cNvSpPr/>
                <p:nvPr/>
              </p:nvSpPr>
              <p:spPr bwMode="auto">
                <a:xfrm rot="17100000">
                  <a:off x="8119641" y="4787981"/>
                  <a:ext cx="451771" cy="482059"/>
                </a:xfrm>
                <a:custGeom>
                  <a:avLst/>
                  <a:gdLst>
                    <a:gd name="csX0" fmla="*/ 547069 w 555196"/>
                    <a:gd name="csY0" fmla="*/ 336502 h 482059"/>
                    <a:gd name="csX1" fmla="*/ 555196 w 555196"/>
                    <a:gd name="csY1" fmla="*/ 376760 h 482059"/>
                    <a:gd name="csX2" fmla="*/ 451771 w 555196"/>
                    <a:gd name="csY2" fmla="*/ 480185 h 482059"/>
                    <a:gd name="csX3" fmla="*/ 107730 w 555196"/>
                    <a:gd name="csY3" fmla="*/ 480185 h 482059"/>
                    <a:gd name="csX4" fmla="*/ 98449 w 555196"/>
                    <a:gd name="csY4" fmla="*/ 482059 h 482059"/>
                    <a:gd name="csX5" fmla="*/ 98450 w 555196"/>
                    <a:gd name="csY5" fmla="*/ 482058 h 482059"/>
                    <a:gd name="csX6" fmla="*/ 0 w 555196"/>
                    <a:gd name="csY6" fmla="*/ 383608 h 482059"/>
                    <a:gd name="csX7" fmla="*/ 0 w 555196"/>
                    <a:gd name="csY7" fmla="*/ 0 h 482059"/>
                    <a:gd name="csX8" fmla="*/ 196899 w 555196"/>
                    <a:gd name="csY8" fmla="*/ 0 h 482059"/>
                    <a:gd name="csX9" fmla="*/ 196899 w 555196"/>
                    <a:gd name="csY9" fmla="*/ 273335 h 482059"/>
                    <a:gd name="csX10" fmla="*/ 451771 w 555196"/>
                    <a:gd name="csY10" fmla="*/ 273335 h 482059"/>
                    <a:gd name="csX11" fmla="*/ 547069 w 555196"/>
                    <a:gd name="csY11" fmla="*/ 336502 h 482059"/>
                    <a:gd name="csX0" fmla="*/ 555196 w 646636"/>
                    <a:gd name="csY0" fmla="*/ 376760 h 482059"/>
                    <a:gd name="csX1" fmla="*/ 451771 w 646636"/>
                    <a:gd name="csY1" fmla="*/ 480185 h 482059"/>
                    <a:gd name="csX2" fmla="*/ 107730 w 646636"/>
                    <a:gd name="csY2" fmla="*/ 480185 h 482059"/>
                    <a:gd name="csX3" fmla="*/ 98449 w 646636"/>
                    <a:gd name="csY3" fmla="*/ 482059 h 482059"/>
                    <a:gd name="csX4" fmla="*/ 98450 w 646636"/>
                    <a:gd name="csY4" fmla="*/ 482058 h 482059"/>
                    <a:gd name="csX5" fmla="*/ 0 w 646636"/>
                    <a:gd name="csY5" fmla="*/ 383608 h 482059"/>
                    <a:gd name="csX6" fmla="*/ 0 w 646636"/>
                    <a:gd name="csY6" fmla="*/ 0 h 482059"/>
                    <a:gd name="csX7" fmla="*/ 196899 w 646636"/>
                    <a:gd name="csY7" fmla="*/ 0 h 482059"/>
                    <a:gd name="csX8" fmla="*/ 196899 w 646636"/>
                    <a:gd name="csY8" fmla="*/ 273335 h 482059"/>
                    <a:gd name="csX9" fmla="*/ 451771 w 646636"/>
                    <a:gd name="csY9" fmla="*/ 273335 h 482059"/>
                    <a:gd name="csX10" fmla="*/ 547069 w 646636"/>
                    <a:gd name="csY10" fmla="*/ 336502 h 482059"/>
                    <a:gd name="csX11" fmla="*/ 646636 w 646636"/>
                    <a:gd name="csY11" fmla="*/ 468200 h 482059"/>
                    <a:gd name="csX0" fmla="*/ 555196 w 555196"/>
                    <a:gd name="csY0" fmla="*/ 376760 h 482059"/>
                    <a:gd name="csX1" fmla="*/ 451771 w 555196"/>
                    <a:gd name="csY1" fmla="*/ 480185 h 482059"/>
                    <a:gd name="csX2" fmla="*/ 107730 w 555196"/>
                    <a:gd name="csY2" fmla="*/ 480185 h 482059"/>
                    <a:gd name="csX3" fmla="*/ 98449 w 555196"/>
                    <a:gd name="csY3" fmla="*/ 482059 h 482059"/>
                    <a:gd name="csX4" fmla="*/ 98450 w 555196"/>
                    <a:gd name="csY4" fmla="*/ 482058 h 482059"/>
                    <a:gd name="csX5" fmla="*/ 0 w 555196"/>
                    <a:gd name="csY5" fmla="*/ 383608 h 482059"/>
                    <a:gd name="csX6" fmla="*/ 0 w 555196"/>
                    <a:gd name="csY6" fmla="*/ 0 h 482059"/>
                    <a:gd name="csX7" fmla="*/ 196899 w 555196"/>
                    <a:gd name="csY7" fmla="*/ 0 h 482059"/>
                    <a:gd name="csX8" fmla="*/ 196899 w 555196"/>
                    <a:gd name="csY8" fmla="*/ 273335 h 482059"/>
                    <a:gd name="csX9" fmla="*/ 451771 w 555196"/>
                    <a:gd name="csY9" fmla="*/ 273335 h 482059"/>
                    <a:gd name="csX10" fmla="*/ 547069 w 555196"/>
                    <a:gd name="csY10" fmla="*/ 336502 h 482059"/>
                    <a:gd name="csX0" fmla="*/ 451771 w 547069"/>
                    <a:gd name="csY0" fmla="*/ 480185 h 482059"/>
                    <a:gd name="csX1" fmla="*/ 107730 w 547069"/>
                    <a:gd name="csY1" fmla="*/ 480185 h 482059"/>
                    <a:gd name="csX2" fmla="*/ 98449 w 547069"/>
                    <a:gd name="csY2" fmla="*/ 482059 h 482059"/>
                    <a:gd name="csX3" fmla="*/ 98450 w 547069"/>
                    <a:gd name="csY3" fmla="*/ 482058 h 482059"/>
                    <a:gd name="csX4" fmla="*/ 0 w 547069"/>
                    <a:gd name="csY4" fmla="*/ 383608 h 482059"/>
                    <a:gd name="csX5" fmla="*/ 0 w 547069"/>
                    <a:gd name="csY5" fmla="*/ 0 h 482059"/>
                    <a:gd name="csX6" fmla="*/ 196899 w 547069"/>
                    <a:gd name="csY6" fmla="*/ 0 h 482059"/>
                    <a:gd name="csX7" fmla="*/ 196899 w 547069"/>
                    <a:gd name="csY7" fmla="*/ 273335 h 482059"/>
                    <a:gd name="csX8" fmla="*/ 451771 w 547069"/>
                    <a:gd name="csY8" fmla="*/ 273335 h 482059"/>
                    <a:gd name="csX9" fmla="*/ 547069 w 547069"/>
                    <a:gd name="csY9" fmla="*/ 336502 h 482059"/>
                    <a:gd name="csX0" fmla="*/ 451771 w 451771"/>
                    <a:gd name="csY0" fmla="*/ 480185 h 482059"/>
                    <a:gd name="csX1" fmla="*/ 107730 w 451771"/>
                    <a:gd name="csY1" fmla="*/ 480185 h 482059"/>
                    <a:gd name="csX2" fmla="*/ 98449 w 451771"/>
                    <a:gd name="csY2" fmla="*/ 482059 h 482059"/>
                    <a:gd name="csX3" fmla="*/ 98450 w 451771"/>
                    <a:gd name="csY3" fmla="*/ 482058 h 482059"/>
                    <a:gd name="csX4" fmla="*/ 0 w 451771"/>
                    <a:gd name="csY4" fmla="*/ 383608 h 482059"/>
                    <a:gd name="csX5" fmla="*/ 0 w 451771"/>
                    <a:gd name="csY5" fmla="*/ 0 h 482059"/>
                    <a:gd name="csX6" fmla="*/ 196899 w 451771"/>
                    <a:gd name="csY6" fmla="*/ 0 h 482059"/>
                    <a:gd name="csX7" fmla="*/ 196899 w 451771"/>
                    <a:gd name="csY7" fmla="*/ 273335 h 482059"/>
                    <a:gd name="csX8" fmla="*/ 451771 w 451771"/>
                    <a:gd name="csY8" fmla="*/ 273335 h 482059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</a:cxnLst>
                  <a:rect l="l" t="t" r="r" b="b"/>
                  <a:pathLst>
                    <a:path w="451771" h="482059">
                      <a:moveTo>
                        <a:pt x="451771" y="480185"/>
                      </a:moveTo>
                      <a:lnTo>
                        <a:pt x="107730" y="480185"/>
                      </a:lnTo>
                      <a:lnTo>
                        <a:pt x="98449" y="482059"/>
                      </a:lnTo>
                      <a:lnTo>
                        <a:pt x="98450" y="482058"/>
                      </a:lnTo>
                      <a:cubicBezTo>
                        <a:pt x="44078" y="482058"/>
                        <a:pt x="0" y="437980"/>
                        <a:pt x="0" y="383608"/>
                      </a:cubicBezTo>
                      <a:lnTo>
                        <a:pt x="0" y="0"/>
                      </a:lnTo>
                      <a:lnTo>
                        <a:pt x="196899" y="0"/>
                      </a:lnTo>
                      <a:lnTo>
                        <a:pt x="196899" y="273335"/>
                      </a:lnTo>
                      <a:lnTo>
                        <a:pt x="451771" y="273335"/>
                      </a:lnTo>
                    </a:path>
                  </a:pathLst>
                </a:custGeom>
                <a:solidFill>
                  <a:srgbClr val="006666"/>
                </a:solidFill>
                <a:ln w="31750" cap="rnd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02" name="楕円 101">
                  <a:extLst>
                    <a:ext uri="{FF2B5EF4-FFF2-40B4-BE49-F238E27FC236}">
                      <a16:creationId xmlns:a16="http://schemas.microsoft.com/office/drawing/2014/main" id="{775EA57B-40CB-1EFD-22B6-CF43D72D3049}"/>
                    </a:ext>
                  </a:extLst>
                </p:cNvPr>
                <p:cNvSpPr/>
                <p:nvPr/>
              </p:nvSpPr>
              <p:spPr bwMode="auto">
                <a:xfrm>
                  <a:off x="8398581" y="4096392"/>
                  <a:ext cx="117247" cy="168287"/>
                </a:xfrm>
                <a:prstGeom prst="ellipse">
                  <a:avLst/>
                </a:prstGeom>
                <a:solidFill>
                  <a:srgbClr val="0000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03" name="楕円 102">
                  <a:extLst>
                    <a:ext uri="{FF2B5EF4-FFF2-40B4-BE49-F238E27FC236}">
                      <a16:creationId xmlns:a16="http://schemas.microsoft.com/office/drawing/2014/main" id="{854D5B26-AEA5-A9D9-8FDE-BD64E7179725}"/>
                    </a:ext>
                  </a:extLst>
                </p:cNvPr>
                <p:cNvSpPr/>
                <p:nvPr/>
              </p:nvSpPr>
              <p:spPr bwMode="auto">
                <a:xfrm>
                  <a:off x="7925506" y="4096392"/>
                  <a:ext cx="117247" cy="168287"/>
                </a:xfrm>
                <a:prstGeom prst="ellipse">
                  <a:avLst/>
                </a:prstGeom>
                <a:solidFill>
                  <a:srgbClr val="0000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04" name="月 103">
                  <a:extLst>
                    <a:ext uri="{FF2B5EF4-FFF2-40B4-BE49-F238E27FC236}">
                      <a16:creationId xmlns:a16="http://schemas.microsoft.com/office/drawing/2014/main" id="{07B203F1-7893-0844-ABD8-63134C1E1DFB}"/>
                    </a:ext>
                  </a:extLst>
                </p:cNvPr>
                <p:cNvSpPr/>
                <p:nvPr/>
              </p:nvSpPr>
              <p:spPr bwMode="auto">
                <a:xfrm rot="17100000">
                  <a:off x="8412469" y="3892529"/>
                  <a:ext cx="45719" cy="230535"/>
                </a:xfrm>
                <a:prstGeom prst="moon">
                  <a:avLst>
                    <a:gd name="adj" fmla="val 55729"/>
                  </a:avLst>
                </a:prstGeom>
                <a:solidFill>
                  <a:srgbClr val="000000"/>
                </a:solidFill>
                <a:ln w="9525" cap="rnd">
                  <a:solidFill>
                    <a:srgbClr val="000000"/>
                  </a:solidFill>
                  <a:bevel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05" name="月 104">
                  <a:extLst>
                    <a:ext uri="{FF2B5EF4-FFF2-40B4-BE49-F238E27FC236}">
                      <a16:creationId xmlns:a16="http://schemas.microsoft.com/office/drawing/2014/main" id="{2C42A2A7-1428-6B26-9BDB-51AAC857EFFD}"/>
                    </a:ext>
                  </a:extLst>
                </p:cNvPr>
                <p:cNvSpPr/>
                <p:nvPr/>
              </p:nvSpPr>
              <p:spPr bwMode="auto">
                <a:xfrm rot="15300000">
                  <a:off x="7974319" y="3892530"/>
                  <a:ext cx="45719" cy="230535"/>
                </a:xfrm>
                <a:prstGeom prst="moon">
                  <a:avLst>
                    <a:gd name="adj" fmla="val 55729"/>
                  </a:avLst>
                </a:prstGeom>
                <a:solidFill>
                  <a:srgbClr val="000000"/>
                </a:solidFill>
                <a:ln w="9525" cap="rnd">
                  <a:solidFill>
                    <a:srgbClr val="000000"/>
                  </a:solidFill>
                  <a:bevel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</p:grpSp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2ED09A40-5074-CF69-A2B0-5481B9D21FE4}"/>
                  </a:ext>
                </a:extLst>
              </p:cNvPr>
              <p:cNvSpPr/>
              <p:nvPr/>
            </p:nvSpPr>
            <p:spPr bwMode="auto">
              <a:xfrm>
                <a:off x="2787202" y="3638848"/>
                <a:ext cx="961476" cy="337854"/>
              </a:xfrm>
              <a:custGeom>
                <a:avLst/>
                <a:gdLst>
                  <a:gd name="csX0" fmla="*/ 564950 w 1109664"/>
                  <a:gd name="csY0" fmla="*/ 0 h 434576"/>
                  <a:gd name="csX1" fmla="*/ 668621 w 1109664"/>
                  <a:gd name="csY1" fmla="*/ 68718 h 434576"/>
                  <a:gd name="csX2" fmla="*/ 673212 w 1109664"/>
                  <a:gd name="csY2" fmla="*/ 91457 h 434576"/>
                  <a:gd name="csX3" fmla="*/ 690180 w 1109664"/>
                  <a:gd name="csY3" fmla="*/ 66292 h 434576"/>
                  <a:gd name="csX4" fmla="*/ 769738 w 1109664"/>
                  <a:gd name="csY4" fmla="*/ 33337 h 434576"/>
                  <a:gd name="csX5" fmla="*/ 873409 w 1109664"/>
                  <a:gd name="csY5" fmla="*/ 102055 h 434576"/>
                  <a:gd name="csX6" fmla="*/ 874175 w 1109664"/>
                  <a:gd name="csY6" fmla="*/ 105849 h 434576"/>
                  <a:gd name="csX7" fmla="*/ 903088 w 1109664"/>
                  <a:gd name="csY7" fmla="*/ 100012 h 434576"/>
                  <a:gd name="csX8" fmla="*/ 1015601 w 1109664"/>
                  <a:gd name="csY8" fmla="*/ 212525 h 434576"/>
                  <a:gd name="csX9" fmla="*/ 1006759 w 1109664"/>
                  <a:gd name="csY9" fmla="*/ 256320 h 434576"/>
                  <a:gd name="csX10" fmla="*/ 1002834 w 1109664"/>
                  <a:gd name="csY10" fmla="*/ 262142 h 434576"/>
                  <a:gd name="csX11" fmla="*/ 1021557 w 1109664"/>
                  <a:gd name="csY11" fmla="*/ 258362 h 434576"/>
                  <a:gd name="csX12" fmla="*/ 1109664 w 1109664"/>
                  <a:gd name="csY12" fmla="*/ 346469 h 434576"/>
                  <a:gd name="csX13" fmla="*/ 1021557 w 1109664"/>
                  <a:gd name="csY13" fmla="*/ 434576 h 434576"/>
                  <a:gd name="csX14" fmla="*/ 933450 w 1109664"/>
                  <a:gd name="csY14" fmla="*/ 346469 h 434576"/>
                  <a:gd name="csX15" fmla="*/ 939251 w 1109664"/>
                  <a:gd name="csY15" fmla="*/ 317737 h 434576"/>
                  <a:gd name="csX16" fmla="*/ 903088 w 1109664"/>
                  <a:gd name="csY16" fmla="*/ 325038 h 434576"/>
                  <a:gd name="csX17" fmla="*/ 799417 w 1109664"/>
                  <a:gd name="csY17" fmla="*/ 256320 h 434576"/>
                  <a:gd name="csX18" fmla="*/ 798651 w 1109664"/>
                  <a:gd name="csY18" fmla="*/ 252526 h 434576"/>
                  <a:gd name="csX19" fmla="*/ 769738 w 1109664"/>
                  <a:gd name="csY19" fmla="*/ 258363 h 434576"/>
                  <a:gd name="csX20" fmla="*/ 666067 w 1109664"/>
                  <a:gd name="csY20" fmla="*/ 189645 h 434576"/>
                  <a:gd name="csX21" fmla="*/ 661476 w 1109664"/>
                  <a:gd name="csY21" fmla="*/ 166906 h 434576"/>
                  <a:gd name="csX22" fmla="*/ 644509 w 1109664"/>
                  <a:gd name="csY22" fmla="*/ 192072 h 434576"/>
                  <a:gd name="csX23" fmla="*/ 564950 w 1109664"/>
                  <a:gd name="csY23" fmla="*/ 225026 h 434576"/>
                  <a:gd name="csX24" fmla="*/ 461279 w 1109664"/>
                  <a:gd name="csY24" fmla="*/ 156308 h 434576"/>
                  <a:gd name="csX25" fmla="*/ 460656 w 1109664"/>
                  <a:gd name="csY25" fmla="*/ 153222 h 434576"/>
                  <a:gd name="csX26" fmla="*/ 459071 w 1109664"/>
                  <a:gd name="csY26" fmla="*/ 161070 h 434576"/>
                  <a:gd name="csX27" fmla="*/ 355400 w 1109664"/>
                  <a:gd name="csY27" fmla="*/ 229788 h 434576"/>
                  <a:gd name="csX28" fmla="*/ 311605 w 1109664"/>
                  <a:gd name="csY28" fmla="*/ 220946 h 434576"/>
                  <a:gd name="csX29" fmla="*/ 286132 w 1109664"/>
                  <a:gd name="csY29" fmla="*/ 203772 h 434576"/>
                  <a:gd name="csX30" fmla="*/ 286938 w 1109664"/>
                  <a:gd name="csY30" fmla="*/ 207763 h 434576"/>
                  <a:gd name="csX31" fmla="*/ 174425 w 1109664"/>
                  <a:gd name="csY31" fmla="*/ 320276 h 434576"/>
                  <a:gd name="csX32" fmla="*/ 170777 w 1109664"/>
                  <a:gd name="csY32" fmla="*/ 319540 h 434576"/>
                  <a:gd name="csX33" fmla="*/ 176214 w 1109664"/>
                  <a:gd name="csY33" fmla="*/ 346469 h 434576"/>
                  <a:gd name="csX34" fmla="*/ 88107 w 1109664"/>
                  <a:gd name="csY34" fmla="*/ 434576 h 434576"/>
                  <a:gd name="csX35" fmla="*/ 0 w 1109664"/>
                  <a:gd name="csY35" fmla="*/ 346469 h 434576"/>
                  <a:gd name="csX36" fmla="*/ 53812 w 1109664"/>
                  <a:gd name="csY36" fmla="*/ 265286 h 434576"/>
                  <a:gd name="csX37" fmla="*/ 76871 w 1109664"/>
                  <a:gd name="csY37" fmla="*/ 260631 h 434576"/>
                  <a:gd name="csX38" fmla="*/ 70754 w 1109664"/>
                  <a:gd name="csY38" fmla="*/ 251558 h 434576"/>
                  <a:gd name="csX39" fmla="*/ 61912 w 1109664"/>
                  <a:gd name="csY39" fmla="*/ 207763 h 434576"/>
                  <a:gd name="csX40" fmla="*/ 174425 w 1109664"/>
                  <a:gd name="csY40" fmla="*/ 95250 h 434576"/>
                  <a:gd name="csX41" fmla="*/ 218220 w 1109664"/>
                  <a:gd name="csY41" fmla="*/ 104092 h 434576"/>
                  <a:gd name="csX42" fmla="*/ 243693 w 1109664"/>
                  <a:gd name="csY42" fmla="*/ 121266 h 434576"/>
                  <a:gd name="csX43" fmla="*/ 242887 w 1109664"/>
                  <a:gd name="csY43" fmla="*/ 117275 h 434576"/>
                  <a:gd name="csX44" fmla="*/ 355400 w 1109664"/>
                  <a:gd name="csY44" fmla="*/ 4762 h 434576"/>
                  <a:gd name="csX45" fmla="*/ 459071 w 1109664"/>
                  <a:gd name="csY45" fmla="*/ 73480 h 434576"/>
                  <a:gd name="csX46" fmla="*/ 459694 w 1109664"/>
                  <a:gd name="csY46" fmla="*/ 76567 h 434576"/>
                  <a:gd name="csX47" fmla="*/ 461279 w 1109664"/>
                  <a:gd name="csY47" fmla="*/ 68718 h 434576"/>
                  <a:gd name="csX48" fmla="*/ 564950 w 1109664"/>
                  <a:gd name="csY48" fmla="*/ 0 h 43457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  <a:cxn ang="0">
                    <a:pos x="csX35" y="csY35"/>
                  </a:cxn>
                  <a:cxn ang="0">
                    <a:pos x="csX36" y="csY36"/>
                  </a:cxn>
                  <a:cxn ang="0">
                    <a:pos x="csX37" y="csY37"/>
                  </a:cxn>
                  <a:cxn ang="0">
                    <a:pos x="csX38" y="csY38"/>
                  </a:cxn>
                  <a:cxn ang="0">
                    <a:pos x="csX39" y="csY39"/>
                  </a:cxn>
                  <a:cxn ang="0">
                    <a:pos x="csX40" y="csY40"/>
                  </a:cxn>
                  <a:cxn ang="0">
                    <a:pos x="csX41" y="csY41"/>
                  </a:cxn>
                  <a:cxn ang="0">
                    <a:pos x="csX42" y="csY42"/>
                  </a:cxn>
                  <a:cxn ang="0">
                    <a:pos x="csX43" y="csY43"/>
                  </a:cxn>
                  <a:cxn ang="0">
                    <a:pos x="csX44" y="csY44"/>
                  </a:cxn>
                  <a:cxn ang="0">
                    <a:pos x="csX45" y="csY45"/>
                  </a:cxn>
                  <a:cxn ang="0">
                    <a:pos x="csX46" y="csY46"/>
                  </a:cxn>
                  <a:cxn ang="0">
                    <a:pos x="csX47" y="csY47"/>
                  </a:cxn>
                  <a:cxn ang="0">
                    <a:pos x="csX48" y="csY48"/>
                  </a:cxn>
                </a:cxnLst>
                <a:rect l="l" t="t" r="r" b="b"/>
                <a:pathLst>
                  <a:path w="1109664" h="434576">
                    <a:moveTo>
                      <a:pt x="564950" y="0"/>
                    </a:moveTo>
                    <a:cubicBezTo>
                      <a:pt x="611554" y="0"/>
                      <a:pt x="651541" y="28336"/>
                      <a:pt x="668621" y="68718"/>
                    </a:cubicBezTo>
                    <a:lnTo>
                      <a:pt x="673212" y="91457"/>
                    </a:lnTo>
                    <a:lnTo>
                      <a:pt x="690180" y="66292"/>
                    </a:lnTo>
                    <a:cubicBezTo>
                      <a:pt x="710540" y="45931"/>
                      <a:pt x="738669" y="33337"/>
                      <a:pt x="769738" y="33337"/>
                    </a:cubicBezTo>
                    <a:cubicBezTo>
                      <a:pt x="816342" y="33337"/>
                      <a:pt x="856329" y="61673"/>
                      <a:pt x="873409" y="102055"/>
                    </a:cubicBezTo>
                    <a:lnTo>
                      <a:pt x="874175" y="105849"/>
                    </a:lnTo>
                    <a:lnTo>
                      <a:pt x="903088" y="100012"/>
                    </a:lnTo>
                    <a:cubicBezTo>
                      <a:pt x="965227" y="100012"/>
                      <a:pt x="1015601" y="150386"/>
                      <a:pt x="1015601" y="212525"/>
                    </a:cubicBezTo>
                    <a:cubicBezTo>
                      <a:pt x="1015601" y="228060"/>
                      <a:pt x="1012453" y="242859"/>
                      <a:pt x="1006759" y="256320"/>
                    </a:cubicBezTo>
                    <a:lnTo>
                      <a:pt x="1002834" y="262142"/>
                    </a:lnTo>
                    <a:lnTo>
                      <a:pt x="1021557" y="258362"/>
                    </a:lnTo>
                    <a:cubicBezTo>
                      <a:pt x="1070217" y="258362"/>
                      <a:pt x="1109664" y="297809"/>
                      <a:pt x="1109664" y="346469"/>
                    </a:cubicBezTo>
                    <a:cubicBezTo>
                      <a:pt x="1109664" y="395129"/>
                      <a:pt x="1070217" y="434576"/>
                      <a:pt x="1021557" y="434576"/>
                    </a:cubicBezTo>
                    <a:cubicBezTo>
                      <a:pt x="972897" y="434576"/>
                      <a:pt x="933450" y="395129"/>
                      <a:pt x="933450" y="346469"/>
                    </a:cubicBezTo>
                    <a:lnTo>
                      <a:pt x="939251" y="317737"/>
                    </a:lnTo>
                    <a:lnTo>
                      <a:pt x="903088" y="325038"/>
                    </a:lnTo>
                    <a:cubicBezTo>
                      <a:pt x="856484" y="325038"/>
                      <a:pt x="816497" y="296703"/>
                      <a:pt x="799417" y="256320"/>
                    </a:cubicBezTo>
                    <a:lnTo>
                      <a:pt x="798651" y="252526"/>
                    </a:lnTo>
                    <a:lnTo>
                      <a:pt x="769738" y="258363"/>
                    </a:lnTo>
                    <a:cubicBezTo>
                      <a:pt x="723134" y="258363"/>
                      <a:pt x="683147" y="230028"/>
                      <a:pt x="666067" y="189645"/>
                    </a:cubicBezTo>
                    <a:lnTo>
                      <a:pt x="661476" y="166906"/>
                    </a:lnTo>
                    <a:lnTo>
                      <a:pt x="644509" y="192072"/>
                    </a:lnTo>
                    <a:cubicBezTo>
                      <a:pt x="624148" y="212433"/>
                      <a:pt x="596020" y="225026"/>
                      <a:pt x="564950" y="225026"/>
                    </a:cubicBezTo>
                    <a:cubicBezTo>
                      <a:pt x="518346" y="225026"/>
                      <a:pt x="478359" y="196691"/>
                      <a:pt x="461279" y="156308"/>
                    </a:cubicBezTo>
                    <a:lnTo>
                      <a:pt x="460656" y="153222"/>
                    </a:lnTo>
                    <a:lnTo>
                      <a:pt x="459071" y="161070"/>
                    </a:lnTo>
                    <a:cubicBezTo>
                      <a:pt x="441991" y="201453"/>
                      <a:pt x="402004" y="229788"/>
                      <a:pt x="355400" y="229788"/>
                    </a:cubicBezTo>
                    <a:cubicBezTo>
                      <a:pt x="339865" y="229788"/>
                      <a:pt x="325066" y="226640"/>
                      <a:pt x="311605" y="220946"/>
                    </a:cubicBezTo>
                    <a:lnTo>
                      <a:pt x="286132" y="203772"/>
                    </a:lnTo>
                    <a:lnTo>
                      <a:pt x="286938" y="207763"/>
                    </a:lnTo>
                    <a:cubicBezTo>
                      <a:pt x="286938" y="269902"/>
                      <a:pt x="236564" y="320276"/>
                      <a:pt x="174425" y="320276"/>
                    </a:cubicBezTo>
                    <a:lnTo>
                      <a:pt x="170777" y="319540"/>
                    </a:lnTo>
                    <a:lnTo>
                      <a:pt x="176214" y="346469"/>
                    </a:lnTo>
                    <a:cubicBezTo>
                      <a:pt x="176214" y="395129"/>
                      <a:pt x="136767" y="434576"/>
                      <a:pt x="88107" y="434576"/>
                    </a:cubicBezTo>
                    <a:cubicBezTo>
                      <a:pt x="39447" y="434576"/>
                      <a:pt x="0" y="395129"/>
                      <a:pt x="0" y="346469"/>
                    </a:cubicBezTo>
                    <a:cubicBezTo>
                      <a:pt x="0" y="309974"/>
                      <a:pt x="22189" y="278661"/>
                      <a:pt x="53812" y="265286"/>
                    </a:cubicBezTo>
                    <a:lnTo>
                      <a:pt x="76871" y="260631"/>
                    </a:lnTo>
                    <a:lnTo>
                      <a:pt x="70754" y="251558"/>
                    </a:lnTo>
                    <a:cubicBezTo>
                      <a:pt x="65060" y="238097"/>
                      <a:pt x="61912" y="223298"/>
                      <a:pt x="61912" y="207763"/>
                    </a:cubicBezTo>
                    <a:cubicBezTo>
                      <a:pt x="61912" y="145624"/>
                      <a:pt x="112286" y="95250"/>
                      <a:pt x="174425" y="95250"/>
                    </a:cubicBezTo>
                    <a:cubicBezTo>
                      <a:pt x="189960" y="95250"/>
                      <a:pt x="204759" y="98399"/>
                      <a:pt x="218220" y="104092"/>
                    </a:cubicBezTo>
                    <a:lnTo>
                      <a:pt x="243693" y="121266"/>
                    </a:lnTo>
                    <a:lnTo>
                      <a:pt x="242887" y="117275"/>
                    </a:lnTo>
                    <a:cubicBezTo>
                      <a:pt x="242887" y="55136"/>
                      <a:pt x="293261" y="4762"/>
                      <a:pt x="355400" y="4762"/>
                    </a:cubicBezTo>
                    <a:cubicBezTo>
                      <a:pt x="402004" y="4762"/>
                      <a:pt x="441991" y="33098"/>
                      <a:pt x="459071" y="73480"/>
                    </a:cubicBezTo>
                    <a:lnTo>
                      <a:pt x="459694" y="76567"/>
                    </a:lnTo>
                    <a:lnTo>
                      <a:pt x="461279" y="68718"/>
                    </a:lnTo>
                    <a:cubicBezTo>
                      <a:pt x="478359" y="28336"/>
                      <a:pt x="518346" y="0"/>
                      <a:pt x="56495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ＭＳ Ｐゴシック" charset="-128"/>
                </a:endParaRPr>
              </a:p>
            </p:txBody>
          </p:sp>
        </p:grp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14987067-41F1-C9CF-48CD-81BD5703C720}"/>
                </a:ext>
              </a:extLst>
            </p:cNvPr>
            <p:cNvSpPr/>
            <p:nvPr/>
          </p:nvSpPr>
          <p:spPr>
            <a:xfrm>
              <a:off x="3220499" y="3475788"/>
              <a:ext cx="863308" cy="496137"/>
            </a:xfrm>
            <a:custGeom>
              <a:avLst/>
              <a:gdLst>
                <a:gd name="csX0" fmla="*/ 0 w 873125"/>
                <a:gd name="csY0" fmla="*/ 368300 h 447675"/>
                <a:gd name="csX1" fmla="*/ 428625 w 873125"/>
                <a:gd name="csY1" fmla="*/ 288925 h 447675"/>
                <a:gd name="csX2" fmla="*/ 873125 w 873125"/>
                <a:gd name="csY2" fmla="*/ 447675 h 447675"/>
                <a:gd name="csX3" fmla="*/ 596900 w 873125"/>
                <a:gd name="csY3" fmla="*/ 0 h 447675"/>
                <a:gd name="csX4" fmla="*/ 190500 w 873125"/>
                <a:gd name="csY4" fmla="*/ 82550 h 447675"/>
                <a:gd name="csX5" fmla="*/ 0 w 873125"/>
                <a:gd name="csY5" fmla="*/ 368300 h 447675"/>
                <a:gd name="csX0" fmla="*/ 0 w 873125"/>
                <a:gd name="csY0" fmla="*/ 352425 h 431800"/>
                <a:gd name="csX1" fmla="*/ 428625 w 873125"/>
                <a:gd name="csY1" fmla="*/ 273050 h 431800"/>
                <a:gd name="csX2" fmla="*/ 873125 w 873125"/>
                <a:gd name="csY2" fmla="*/ 431800 h 431800"/>
                <a:gd name="csX3" fmla="*/ 654050 w 873125"/>
                <a:gd name="csY3" fmla="*/ 0 h 431800"/>
                <a:gd name="csX4" fmla="*/ 190500 w 873125"/>
                <a:gd name="csY4" fmla="*/ 66675 h 431800"/>
                <a:gd name="csX5" fmla="*/ 0 w 873125"/>
                <a:gd name="csY5" fmla="*/ 352425 h 431800"/>
                <a:gd name="csX0" fmla="*/ 0 w 873125"/>
                <a:gd name="csY0" fmla="*/ 368800 h 448175"/>
                <a:gd name="csX1" fmla="*/ 428625 w 873125"/>
                <a:gd name="csY1" fmla="*/ 289425 h 448175"/>
                <a:gd name="csX2" fmla="*/ 873125 w 873125"/>
                <a:gd name="csY2" fmla="*/ 448175 h 448175"/>
                <a:gd name="csX3" fmla="*/ 654050 w 873125"/>
                <a:gd name="csY3" fmla="*/ 16375 h 448175"/>
                <a:gd name="csX4" fmla="*/ 190500 w 873125"/>
                <a:gd name="csY4" fmla="*/ 83050 h 448175"/>
                <a:gd name="csX5" fmla="*/ 0 w 873125"/>
                <a:gd name="csY5" fmla="*/ 368800 h 448175"/>
                <a:gd name="csX0" fmla="*/ 0 w 873125"/>
                <a:gd name="csY0" fmla="*/ 376094 h 455469"/>
                <a:gd name="csX1" fmla="*/ 428625 w 873125"/>
                <a:gd name="csY1" fmla="*/ 296719 h 455469"/>
                <a:gd name="csX2" fmla="*/ 873125 w 873125"/>
                <a:gd name="csY2" fmla="*/ 455469 h 455469"/>
                <a:gd name="csX3" fmla="*/ 654050 w 873125"/>
                <a:gd name="csY3" fmla="*/ 23669 h 455469"/>
                <a:gd name="csX4" fmla="*/ 190500 w 873125"/>
                <a:gd name="csY4" fmla="*/ 90344 h 455469"/>
                <a:gd name="csX5" fmla="*/ 0 w 873125"/>
                <a:gd name="csY5" fmla="*/ 376094 h 455469"/>
                <a:gd name="csX0" fmla="*/ 0 w 857250"/>
                <a:gd name="csY0" fmla="*/ 445453 h 454978"/>
                <a:gd name="csX1" fmla="*/ 412750 w 857250"/>
                <a:gd name="csY1" fmla="*/ 296228 h 454978"/>
                <a:gd name="csX2" fmla="*/ 857250 w 857250"/>
                <a:gd name="csY2" fmla="*/ 454978 h 454978"/>
                <a:gd name="csX3" fmla="*/ 638175 w 857250"/>
                <a:gd name="csY3" fmla="*/ 23178 h 454978"/>
                <a:gd name="csX4" fmla="*/ 174625 w 857250"/>
                <a:gd name="csY4" fmla="*/ 89853 h 454978"/>
                <a:gd name="csX5" fmla="*/ 0 w 857250"/>
                <a:gd name="csY5" fmla="*/ 445453 h 454978"/>
                <a:gd name="csX0" fmla="*/ 9257 w 866507"/>
                <a:gd name="csY0" fmla="*/ 445453 h 454978"/>
                <a:gd name="csX1" fmla="*/ 422007 w 866507"/>
                <a:gd name="csY1" fmla="*/ 296228 h 454978"/>
                <a:gd name="csX2" fmla="*/ 866507 w 866507"/>
                <a:gd name="csY2" fmla="*/ 454978 h 454978"/>
                <a:gd name="csX3" fmla="*/ 647432 w 866507"/>
                <a:gd name="csY3" fmla="*/ 23178 h 454978"/>
                <a:gd name="csX4" fmla="*/ 183882 w 866507"/>
                <a:gd name="csY4" fmla="*/ 89853 h 454978"/>
                <a:gd name="csX5" fmla="*/ 9257 w 866507"/>
                <a:gd name="csY5" fmla="*/ 445453 h 454978"/>
                <a:gd name="csX0" fmla="*/ 0 w 857250"/>
                <a:gd name="csY0" fmla="*/ 445453 h 454978"/>
                <a:gd name="csX1" fmla="*/ 412750 w 857250"/>
                <a:gd name="csY1" fmla="*/ 296228 h 454978"/>
                <a:gd name="csX2" fmla="*/ 857250 w 857250"/>
                <a:gd name="csY2" fmla="*/ 454978 h 454978"/>
                <a:gd name="csX3" fmla="*/ 638175 w 857250"/>
                <a:gd name="csY3" fmla="*/ 23178 h 454978"/>
                <a:gd name="csX4" fmla="*/ 174625 w 857250"/>
                <a:gd name="csY4" fmla="*/ 89853 h 454978"/>
                <a:gd name="csX5" fmla="*/ 0 w 857250"/>
                <a:gd name="csY5" fmla="*/ 445453 h 454978"/>
                <a:gd name="csX0" fmla="*/ 0 w 857250"/>
                <a:gd name="csY0" fmla="*/ 440285 h 449810"/>
                <a:gd name="csX1" fmla="*/ 412750 w 857250"/>
                <a:gd name="csY1" fmla="*/ 291060 h 449810"/>
                <a:gd name="csX2" fmla="*/ 857250 w 857250"/>
                <a:gd name="csY2" fmla="*/ 449810 h 449810"/>
                <a:gd name="csX3" fmla="*/ 711200 w 857250"/>
                <a:gd name="csY3" fmla="*/ 24360 h 449810"/>
                <a:gd name="csX4" fmla="*/ 174625 w 857250"/>
                <a:gd name="csY4" fmla="*/ 84685 h 449810"/>
                <a:gd name="csX5" fmla="*/ 0 w 857250"/>
                <a:gd name="csY5" fmla="*/ 440285 h 449810"/>
                <a:gd name="csX0" fmla="*/ 0 w 860425"/>
                <a:gd name="csY0" fmla="*/ 444737 h 479662"/>
                <a:gd name="csX1" fmla="*/ 412750 w 860425"/>
                <a:gd name="csY1" fmla="*/ 295512 h 479662"/>
                <a:gd name="csX2" fmla="*/ 860425 w 860425"/>
                <a:gd name="csY2" fmla="*/ 479662 h 479662"/>
                <a:gd name="csX3" fmla="*/ 711200 w 860425"/>
                <a:gd name="csY3" fmla="*/ 28812 h 479662"/>
                <a:gd name="csX4" fmla="*/ 174625 w 860425"/>
                <a:gd name="csY4" fmla="*/ 89137 h 479662"/>
                <a:gd name="csX5" fmla="*/ 0 w 860425"/>
                <a:gd name="csY5" fmla="*/ 444737 h 479662"/>
                <a:gd name="csX0" fmla="*/ 0 w 860425"/>
                <a:gd name="csY0" fmla="*/ 444737 h 479662"/>
                <a:gd name="csX1" fmla="*/ 412750 w 860425"/>
                <a:gd name="csY1" fmla="*/ 295512 h 479662"/>
                <a:gd name="csX2" fmla="*/ 860425 w 860425"/>
                <a:gd name="csY2" fmla="*/ 479662 h 479662"/>
                <a:gd name="csX3" fmla="*/ 711200 w 860425"/>
                <a:gd name="csY3" fmla="*/ 28812 h 479662"/>
                <a:gd name="csX4" fmla="*/ 174625 w 860425"/>
                <a:gd name="csY4" fmla="*/ 89137 h 479662"/>
                <a:gd name="csX5" fmla="*/ 0 w 860425"/>
                <a:gd name="csY5" fmla="*/ 444737 h 479662"/>
                <a:gd name="csX0" fmla="*/ 0 w 860425"/>
                <a:gd name="csY0" fmla="*/ 437209 h 472134"/>
                <a:gd name="csX1" fmla="*/ 412750 w 860425"/>
                <a:gd name="csY1" fmla="*/ 287984 h 472134"/>
                <a:gd name="csX2" fmla="*/ 860425 w 860425"/>
                <a:gd name="csY2" fmla="*/ 472134 h 472134"/>
                <a:gd name="csX3" fmla="*/ 758825 w 860425"/>
                <a:gd name="csY3" fmla="*/ 30809 h 472134"/>
                <a:gd name="csX4" fmla="*/ 174625 w 860425"/>
                <a:gd name="csY4" fmla="*/ 81609 h 472134"/>
                <a:gd name="csX5" fmla="*/ 0 w 860425"/>
                <a:gd name="csY5" fmla="*/ 437209 h 472134"/>
                <a:gd name="csX0" fmla="*/ 0 w 860425"/>
                <a:gd name="csY0" fmla="*/ 431565 h 466490"/>
                <a:gd name="csX1" fmla="*/ 412750 w 860425"/>
                <a:gd name="csY1" fmla="*/ 282340 h 466490"/>
                <a:gd name="csX2" fmla="*/ 860425 w 860425"/>
                <a:gd name="csY2" fmla="*/ 466490 h 466490"/>
                <a:gd name="csX3" fmla="*/ 758825 w 860425"/>
                <a:gd name="csY3" fmla="*/ 25165 h 466490"/>
                <a:gd name="csX4" fmla="*/ 174625 w 860425"/>
                <a:gd name="csY4" fmla="*/ 75965 h 466490"/>
                <a:gd name="csX5" fmla="*/ 0 w 860425"/>
                <a:gd name="csY5" fmla="*/ 431565 h 466490"/>
                <a:gd name="csX0" fmla="*/ 0 w 860425"/>
                <a:gd name="csY0" fmla="*/ 431565 h 466490"/>
                <a:gd name="csX1" fmla="*/ 412750 w 860425"/>
                <a:gd name="csY1" fmla="*/ 282340 h 466490"/>
                <a:gd name="csX2" fmla="*/ 860425 w 860425"/>
                <a:gd name="csY2" fmla="*/ 466490 h 466490"/>
                <a:gd name="csX3" fmla="*/ 758825 w 860425"/>
                <a:gd name="csY3" fmla="*/ 25165 h 466490"/>
                <a:gd name="csX4" fmla="*/ 174625 w 860425"/>
                <a:gd name="csY4" fmla="*/ 75965 h 466490"/>
                <a:gd name="csX5" fmla="*/ 0 w 860425"/>
                <a:gd name="csY5" fmla="*/ 431565 h 466490"/>
                <a:gd name="csX0" fmla="*/ 0 w 860425"/>
                <a:gd name="csY0" fmla="*/ 437095 h 472020"/>
                <a:gd name="csX1" fmla="*/ 412750 w 860425"/>
                <a:gd name="csY1" fmla="*/ 287870 h 472020"/>
                <a:gd name="csX2" fmla="*/ 860425 w 860425"/>
                <a:gd name="csY2" fmla="*/ 472020 h 472020"/>
                <a:gd name="csX3" fmla="*/ 758825 w 860425"/>
                <a:gd name="csY3" fmla="*/ 30695 h 472020"/>
                <a:gd name="csX4" fmla="*/ 174625 w 860425"/>
                <a:gd name="csY4" fmla="*/ 81495 h 472020"/>
                <a:gd name="csX5" fmla="*/ 0 w 860425"/>
                <a:gd name="csY5" fmla="*/ 437095 h 472020"/>
                <a:gd name="csX0" fmla="*/ 0 w 860425"/>
                <a:gd name="csY0" fmla="*/ 437095 h 472020"/>
                <a:gd name="csX1" fmla="*/ 412750 w 860425"/>
                <a:gd name="csY1" fmla="*/ 287870 h 472020"/>
                <a:gd name="csX2" fmla="*/ 860425 w 860425"/>
                <a:gd name="csY2" fmla="*/ 472020 h 472020"/>
                <a:gd name="csX3" fmla="*/ 758825 w 860425"/>
                <a:gd name="csY3" fmla="*/ 30695 h 472020"/>
                <a:gd name="csX4" fmla="*/ 174625 w 860425"/>
                <a:gd name="csY4" fmla="*/ 81495 h 472020"/>
                <a:gd name="csX5" fmla="*/ 0 w 860425"/>
                <a:gd name="csY5" fmla="*/ 437095 h 472020"/>
                <a:gd name="csX0" fmla="*/ 0 w 844550"/>
                <a:gd name="csY0" fmla="*/ 437095 h 478370"/>
                <a:gd name="csX1" fmla="*/ 412750 w 844550"/>
                <a:gd name="csY1" fmla="*/ 287870 h 478370"/>
                <a:gd name="csX2" fmla="*/ 844550 w 844550"/>
                <a:gd name="csY2" fmla="*/ 478370 h 478370"/>
                <a:gd name="csX3" fmla="*/ 758825 w 844550"/>
                <a:gd name="csY3" fmla="*/ 30695 h 478370"/>
                <a:gd name="csX4" fmla="*/ 174625 w 844550"/>
                <a:gd name="csY4" fmla="*/ 81495 h 478370"/>
                <a:gd name="csX5" fmla="*/ 0 w 844550"/>
                <a:gd name="csY5" fmla="*/ 437095 h 478370"/>
                <a:gd name="csX0" fmla="*/ 0 w 855265"/>
                <a:gd name="csY0" fmla="*/ 437095 h 478370"/>
                <a:gd name="csX1" fmla="*/ 412750 w 855265"/>
                <a:gd name="csY1" fmla="*/ 287870 h 478370"/>
                <a:gd name="csX2" fmla="*/ 844550 w 855265"/>
                <a:gd name="csY2" fmla="*/ 478370 h 478370"/>
                <a:gd name="csX3" fmla="*/ 758825 w 855265"/>
                <a:gd name="csY3" fmla="*/ 30695 h 478370"/>
                <a:gd name="csX4" fmla="*/ 174625 w 855265"/>
                <a:gd name="csY4" fmla="*/ 81495 h 478370"/>
                <a:gd name="csX5" fmla="*/ 0 w 855265"/>
                <a:gd name="csY5" fmla="*/ 437095 h 478370"/>
                <a:gd name="csX0" fmla="*/ 0 w 858441"/>
                <a:gd name="csY0" fmla="*/ 437095 h 478370"/>
                <a:gd name="csX1" fmla="*/ 412750 w 858441"/>
                <a:gd name="csY1" fmla="*/ 287870 h 478370"/>
                <a:gd name="csX2" fmla="*/ 844550 w 858441"/>
                <a:gd name="csY2" fmla="*/ 478370 h 478370"/>
                <a:gd name="csX3" fmla="*/ 758825 w 858441"/>
                <a:gd name="csY3" fmla="*/ 30695 h 478370"/>
                <a:gd name="csX4" fmla="*/ 174625 w 858441"/>
                <a:gd name="csY4" fmla="*/ 81495 h 478370"/>
                <a:gd name="csX5" fmla="*/ 0 w 858441"/>
                <a:gd name="csY5" fmla="*/ 437095 h 478370"/>
                <a:gd name="csX0" fmla="*/ 0 w 858441"/>
                <a:gd name="csY0" fmla="*/ 437095 h 478370"/>
                <a:gd name="csX1" fmla="*/ 412750 w 858441"/>
                <a:gd name="csY1" fmla="*/ 287870 h 478370"/>
                <a:gd name="csX2" fmla="*/ 844550 w 858441"/>
                <a:gd name="csY2" fmla="*/ 478370 h 478370"/>
                <a:gd name="csX3" fmla="*/ 758825 w 858441"/>
                <a:gd name="csY3" fmla="*/ 30695 h 478370"/>
                <a:gd name="csX4" fmla="*/ 174625 w 858441"/>
                <a:gd name="csY4" fmla="*/ 81495 h 478370"/>
                <a:gd name="csX5" fmla="*/ 0 w 858441"/>
                <a:gd name="csY5" fmla="*/ 437095 h 478370"/>
                <a:gd name="csX0" fmla="*/ 0 w 836216"/>
                <a:gd name="csY0" fmla="*/ 461226 h 473926"/>
                <a:gd name="csX1" fmla="*/ 390525 w 836216"/>
                <a:gd name="csY1" fmla="*/ 283426 h 473926"/>
                <a:gd name="csX2" fmla="*/ 822325 w 836216"/>
                <a:gd name="csY2" fmla="*/ 473926 h 473926"/>
                <a:gd name="csX3" fmla="*/ 736600 w 836216"/>
                <a:gd name="csY3" fmla="*/ 26251 h 473926"/>
                <a:gd name="csX4" fmla="*/ 152400 w 836216"/>
                <a:gd name="csY4" fmla="*/ 77051 h 473926"/>
                <a:gd name="csX5" fmla="*/ 0 w 836216"/>
                <a:gd name="csY5" fmla="*/ 461226 h 473926"/>
                <a:gd name="csX0" fmla="*/ 13411 w 849627"/>
                <a:gd name="csY0" fmla="*/ 461226 h 473926"/>
                <a:gd name="csX1" fmla="*/ 403936 w 849627"/>
                <a:gd name="csY1" fmla="*/ 283426 h 473926"/>
                <a:gd name="csX2" fmla="*/ 835736 w 849627"/>
                <a:gd name="csY2" fmla="*/ 473926 h 473926"/>
                <a:gd name="csX3" fmla="*/ 750011 w 849627"/>
                <a:gd name="csY3" fmla="*/ 26251 h 473926"/>
                <a:gd name="csX4" fmla="*/ 165811 w 849627"/>
                <a:gd name="csY4" fmla="*/ 77051 h 473926"/>
                <a:gd name="csX5" fmla="*/ 13411 w 849627"/>
                <a:gd name="csY5" fmla="*/ 461226 h 473926"/>
                <a:gd name="csX0" fmla="*/ 13411 w 849627"/>
                <a:gd name="csY0" fmla="*/ 464387 h 477087"/>
                <a:gd name="csX1" fmla="*/ 403936 w 849627"/>
                <a:gd name="csY1" fmla="*/ 286587 h 477087"/>
                <a:gd name="csX2" fmla="*/ 835736 w 849627"/>
                <a:gd name="csY2" fmla="*/ 477087 h 477087"/>
                <a:gd name="csX3" fmla="*/ 750011 w 849627"/>
                <a:gd name="csY3" fmla="*/ 29412 h 477087"/>
                <a:gd name="csX4" fmla="*/ 165811 w 849627"/>
                <a:gd name="csY4" fmla="*/ 80212 h 477087"/>
                <a:gd name="csX5" fmla="*/ 13411 w 849627"/>
                <a:gd name="csY5" fmla="*/ 464387 h 47708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3308"/>
                <a:gd name="csY0" fmla="*/ 496137 h 496137"/>
                <a:gd name="csX1" fmla="*/ 421227 w 863308"/>
                <a:gd name="csY1" fmla="*/ 286587 h 496137"/>
                <a:gd name="csX2" fmla="*/ 853027 w 863308"/>
                <a:gd name="csY2" fmla="*/ 477087 h 496137"/>
                <a:gd name="csX3" fmla="*/ 767302 w 863308"/>
                <a:gd name="csY3" fmla="*/ 29412 h 496137"/>
                <a:gd name="csX4" fmla="*/ 183102 w 863308"/>
                <a:gd name="csY4" fmla="*/ 80212 h 496137"/>
                <a:gd name="csX5" fmla="*/ 11652 w 863308"/>
                <a:gd name="csY5" fmla="*/ 496137 h 4961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863308" h="496137">
                  <a:moveTo>
                    <a:pt x="11652" y="496137"/>
                  </a:moveTo>
                  <a:cubicBezTo>
                    <a:pt x="117485" y="392420"/>
                    <a:pt x="280998" y="289762"/>
                    <a:pt x="421227" y="286587"/>
                  </a:cubicBezTo>
                  <a:cubicBezTo>
                    <a:pt x="605906" y="283412"/>
                    <a:pt x="738727" y="380779"/>
                    <a:pt x="853027" y="477087"/>
                  </a:cubicBezTo>
                  <a:cubicBezTo>
                    <a:pt x="881602" y="349029"/>
                    <a:pt x="849852" y="91324"/>
                    <a:pt x="767302" y="29412"/>
                  </a:cubicBezTo>
                  <a:cubicBezTo>
                    <a:pt x="570452" y="-22975"/>
                    <a:pt x="318569" y="-4984"/>
                    <a:pt x="183102" y="80212"/>
                  </a:cubicBezTo>
                  <a:cubicBezTo>
                    <a:pt x="60335" y="152708"/>
                    <a:pt x="-33856" y="329979"/>
                    <a:pt x="11652" y="496137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1750" cap="rnd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ea typeface="ＭＳ Ｐゴシック" charset="-128"/>
              </a:endParaRPr>
            </a:p>
          </p:txBody>
        </p:sp>
        <p:sp>
          <p:nvSpPr>
            <p:cNvPr id="84" name="楕円 83">
              <a:extLst>
                <a:ext uri="{FF2B5EF4-FFF2-40B4-BE49-F238E27FC236}">
                  <a16:creationId xmlns:a16="http://schemas.microsoft.com/office/drawing/2014/main" id="{FA377B1A-FE68-54C4-12B5-D8EB23C3DB88}"/>
                </a:ext>
              </a:extLst>
            </p:cNvPr>
            <p:cNvSpPr/>
            <p:nvPr/>
          </p:nvSpPr>
          <p:spPr>
            <a:xfrm>
              <a:off x="976960" y="3613265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5" name="楕円 84">
              <a:extLst>
                <a:ext uri="{FF2B5EF4-FFF2-40B4-BE49-F238E27FC236}">
                  <a16:creationId xmlns:a16="http://schemas.microsoft.com/office/drawing/2014/main" id="{FDA1B718-B32D-029B-629B-BD0484322101}"/>
                </a:ext>
              </a:extLst>
            </p:cNvPr>
            <p:cNvSpPr/>
            <p:nvPr/>
          </p:nvSpPr>
          <p:spPr>
            <a:xfrm>
              <a:off x="538810" y="3899015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6" name="楕円 85">
              <a:extLst>
                <a:ext uri="{FF2B5EF4-FFF2-40B4-BE49-F238E27FC236}">
                  <a16:creationId xmlns:a16="http://schemas.microsoft.com/office/drawing/2014/main" id="{541438D0-9ADA-350C-CD15-909FCF5BFF20}"/>
                </a:ext>
              </a:extLst>
            </p:cNvPr>
            <p:cNvSpPr/>
            <p:nvPr/>
          </p:nvSpPr>
          <p:spPr>
            <a:xfrm>
              <a:off x="1243043" y="3276673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7" name="楕円 86">
              <a:extLst>
                <a:ext uri="{FF2B5EF4-FFF2-40B4-BE49-F238E27FC236}">
                  <a16:creationId xmlns:a16="http://schemas.microsoft.com/office/drawing/2014/main" id="{04D83A40-E4BD-1100-2F71-96C94ED49F99}"/>
                </a:ext>
              </a:extLst>
            </p:cNvPr>
            <p:cNvSpPr/>
            <p:nvPr/>
          </p:nvSpPr>
          <p:spPr>
            <a:xfrm>
              <a:off x="1626209" y="3566078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8" name="楕円 87">
              <a:extLst>
                <a:ext uri="{FF2B5EF4-FFF2-40B4-BE49-F238E27FC236}">
                  <a16:creationId xmlns:a16="http://schemas.microsoft.com/office/drawing/2014/main" id="{C21A2651-1EFF-48EB-0781-E507D6E80B3C}"/>
                </a:ext>
              </a:extLst>
            </p:cNvPr>
            <p:cNvSpPr/>
            <p:nvPr/>
          </p:nvSpPr>
          <p:spPr>
            <a:xfrm>
              <a:off x="435584" y="4532866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0" name="楕円 89">
              <a:extLst>
                <a:ext uri="{FF2B5EF4-FFF2-40B4-BE49-F238E27FC236}">
                  <a16:creationId xmlns:a16="http://schemas.microsoft.com/office/drawing/2014/main" id="{B70BB5B0-A521-2155-079D-B43D75EEC159}"/>
                </a:ext>
              </a:extLst>
            </p:cNvPr>
            <p:cNvSpPr/>
            <p:nvPr/>
          </p:nvSpPr>
          <p:spPr>
            <a:xfrm>
              <a:off x="440346" y="3427966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1" name="楕円 90">
              <a:extLst>
                <a:ext uri="{FF2B5EF4-FFF2-40B4-BE49-F238E27FC236}">
                  <a16:creationId xmlns:a16="http://schemas.microsoft.com/office/drawing/2014/main" id="{A3898780-162E-D4FC-AEC5-622F86A606A5}"/>
                </a:ext>
              </a:extLst>
            </p:cNvPr>
            <p:cNvSpPr/>
            <p:nvPr/>
          </p:nvSpPr>
          <p:spPr>
            <a:xfrm>
              <a:off x="2616809" y="3285090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2" name="楕円 91">
              <a:extLst>
                <a:ext uri="{FF2B5EF4-FFF2-40B4-BE49-F238E27FC236}">
                  <a16:creationId xmlns:a16="http://schemas.microsoft.com/office/drawing/2014/main" id="{F5B3A6D5-AEA1-784F-EE8A-7E9B72BBB847}"/>
                </a:ext>
              </a:extLst>
            </p:cNvPr>
            <p:cNvSpPr/>
            <p:nvPr/>
          </p:nvSpPr>
          <p:spPr>
            <a:xfrm>
              <a:off x="2931134" y="3523215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711CB9D-122C-65BD-B2B1-33822FFD3E68}"/>
              </a:ext>
            </a:extLst>
          </p:cNvPr>
          <p:cNvSpPr txBox="1"/>
          <p:nvPr/>
        </p:nvSpPr>
        <p:spPr>
          <a:xfrm rot="5400000">
            <a:off x="593927" y="3560686"/>
            <a:ext cx="8829115" cy="278463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冬はバッテリー上がりに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0FA5DEA4-AE14-89B5-C25E-03EF578F7BBA}"/>
              </a:ext>
            </a:extLst>
          </p:cNvPr>
          <p:cNvSpPr txBox="1"/>
          <p:nvPr/>
        </p:nvSpPr>
        <p:spPr>
          <a:xfrm>
            <a:off x="479221" y="538443"/>
            <a:ext cx="2769989" cy="6570730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寒い時期は、車やバイクのバッテリーが弱りやすくなります。</a:t>
            </a:r>
          </a:p>
          <a:p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長期間使用していない場合や短距離走行が多い場合は、特にご注意ください。</a:t>
            </a:r>
          </a:p>
          <a:p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トラブル防止のため、定期的な運転・点検へのご協力をお願いいたします。</a:t>
            </a: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047B3E00-B61B-8026-A34B-C94CD8438DA5}"/>
              </a:ext>
            </a:extLst>
          </p:cNvPr>
          <p:cNvGrpSpPr/>
          <p:nvPr/>
        </p:nvGrpSpPr>
        <p:grpSpPr>
          <a:xfrm>
            <a:off x="683695" y="7231045"/>
            <a:ext cx="3729668" cy="2256740"/>
            <a:chOff x="4756010" y="3759705"/>
            <a:chExt cx="2658428" cy="1608556"/>
          </a:xfrm>
        </p:grpSpPr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5C63B150-8942-554D-6F87-04224DD95382}"/>
                </a:ext>
              </a:extLst>
            </p:cNvPr>
            <p:cNvGrpSpPr/>
            <p:nvPr/>
          </p:nvGrpSpPr>
          <p:grpSpPr>
            <a:xfrm>
              <a:off x="5039266" y="3759705"/>
              <a:ext cx="2094671" cy="1606355"/>
              <a:chOff x="5039266" y="3759705"/>
              <a:chExt cx="2094671" cy="1606355"/>
            </a:xfrm>
          </p:grpSpPr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id="{58BE56AE-EFC4-89E7-5B3D-7604B426C01C}"/>
                  </a:ext>
                </a:extLst>
              </p:cNvPr>
              <p:cNvGrpSpPr/>
              <p:nvPr/>
            </p:nvGrpSpPr>
            <p:grpSpPr>
              <a:xfrm>
                <a:off x="5039266" y="3950684"/>
                <a:ext cx="2094671" cy="1415376"/>
                <a:chOff x="937781" y="4230762"/>
                <a:chExt cx="2094671" cy="1415376"/>
              </a:xfrm>
            </p:grpSpPr>
            <p:sp>
              <p:nvSpPr>
                <p:cNvPr id="33" name="フリーフォーム: 図形 32">
                  <a:extLst>
                    <a:ext uri="{FF2B5EF4-FFF2-40B4-BE49-F238E27FC236}">
                      <a16:creationId xmlns:a16="http://schemas.microsoft.com/office/drawing/2014/main" id="{4E29B0D4-F378-3347-7C4B-AE0699BC6D65}"/>
                    </a:ext>
                  </a:extLst>
                </p:cNvPr>
                <p:cNvSpPr/>
                <p:nvPr/>
              </p:nvSpPr>
              <p:spPr bwMode="auto">
                <a:xfrm>
                  <a:off x="1573680" y="4230762"/>
                  <a:ext cx="1062710" cy="182321"/>
                </a:xfrm>
                <a:custGeom>
                  <a:avLst/>
                  <a:gdLst>
                    <a:gd name="connsiteX0" fmla="*/ 532471 w 1062710"/>
                    <a:gd name="connsiteY0" fmla="*/ 0 h 182321"/>
                    <a:gd name="connsiteX1" fmla="*/ 767950 w 1062710"/>
                    <a:gd name="connsiteY1" fmla="*/ 44008 h 182321"/>
                    <a:gd name="connsiteX2" fmla="*/ 815353 w 1062710"/>
                    <a:gd name="connsiteY2" fmla="*/ 75730 h 182321"/>
                    <a:gd name="connsiteX3" fmla="*/ 871713 w 1062710"/>
                    <a:gd name="connsiteY3" fmla="*/ 80864 h 182321"/>
                    <a:gd name="connsiteX4" fmla="*/ 1060132 w 1062710"/>
                    <a:gd name="connsiteY4" fmla="*/ 174628 h 182321"/>
                    <a:gd name="connsiteX5" fmla="*/ 1062710 w 1062710"/>
                    <a:gd name="connsiteY5" fmla="*/ 182321 h 182321"/>
                    <a:gd name="connsiteX6" fmla="*/ 0 w 1062710"/>
                    <a:gd name="connsiteY6" fmla="*/ 182321 h 182321"/>
                    <a:gd name="connsiteX7" fmla="*/ 2578 w 1062710"/>
                    <a:gd name="connsiteY7" fmla="*/ 174628 h 182321"/>
                    <a:gd name="connsiteX8" fmla="*/ 190998 w 1062710"/>
                    <a:gd name="connsiteY8" fmla="*/ 80864 h 182321"/>
                    <a:gd name="connsiteX9" fmla="*/ 249940 w 1062710"/>
                    <a:gd name="connsiteY9" fmla="*/ 75495 h 182321"/>
                    <a:gd name="connsiteX10" fmla="*/ 296992 w 1062710"/>
                    <a:gd name="connsiteY10" fmla="*/ 44008 h 182321"/>
                    <a:gd name="connsiteX11" fmla="*/ 532471 w 1062710"/>
                    <a:gd name="connsiteY11" fmla="*/ 0 h 1823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062710" h="182321">
                      <a:moveTo>
                        <a:pt x="532471" y="0"/>
                      </a:moveTo>
                      <a:cubicBezTo>
                        <a:pt x="624431" y="0"/>
                        <a:pt x="707686" y="16818"/>
                        <a:pt x="767950" y="44008"/>
                      </a:cubicBezTo>
                      <a:lnTo>
                        <a:pt x="815353" y="75730"/>
                      </a:lnTo>
                      <a:lnTo>
                        <a:pt x="871713" y="80864"/>
                      </a:lnTo>
                      <a:cubicBezTo>
                        <a:pt x="961356" y="97971"/>
                        <a:pt x="1030942" y="132285"/>
                        <a:pt x="1060132" y="174628"/>
                      </a:cubicBezTo>
                      <a:lnTo>
                        <a:pt x="1062710" y="182321"/>
                      </a:lnTo>
                      <a:lnTo>
                        <a:pt x="0" y="182321"/>
                      </a:lnTo>
                      <a:lnTo>
                        <a:pt x="2578" y="174628"/>
                      </a:lnTo>
                      <a:cubicBezTo>
                        <a:pt x="31769" y="132285"/>
                        <a:pt x="101355" y="97971"/>
                        <a:pt x="190998" y="80864"/>
                      </a:cubicBezTo>
                      <a:lnTo>
                        <a:pt x="249940" y="75495"/>
                      </a:lnTo>
                      <a:lnTo>
                        <a:pt x="296992" y="44008"/>
                      </a:lnTo>
                      <a:cubicBezTo>
                        <a:pt x="357256" y="16818"/>
                        <a:pt x="440510" y="0"/>
                        <a:pt x="532471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19050">
                  <a:solidFill>
                    <a:schemeClr val="bg1">
                      <a:lumMod val="65000"/>
                    </a:scheme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4" name="フリーフォーム: 図形 33">
                  <a:extLst>
                    <a:ext uri="{FF2B5EF4-FFF2-40B4-BE49-F238E27FC236}">
                      <a16:creationId xmlns:a16="http://schemas.microsoft.com/office/drawing/2014/main" id="{3102537F-6576-B3C8-AB8A-D46453B96422}"/>
                    </a:ext>
                  </a:extLst>
                </p:cNvPr>
                <p:cNvSpPr/>
                <p:nvPr/>
              </p:nvSpPr>
              <p:spPr bwMode="auto">
                <a:xfrm>
                  <a:off x="1083845" y="4728142"/>
                  <a:ext cx="362833" cy="216020"/>
                </a:xfrm>
                <a:custGeom>
                  <a:avLst/>
                  <a:gdLst>
                    <a:gd name="connsiteX0" fmla="*/ 362833 w 362833"/>
                    <a:gd name="connsiteY0" fmla="*/ 0 h 216020"/>
                    <a:gd name="connsiteX1" fmla="*/ 310124 w 362833"/>
                    <a:gd name="connsiteY1" fmla="*/ 210833 h 216020"/>
                    <a:gd name="connsiteX2" fmla="*/ 25693 w 362833"/>
                    <a:gd name="connsiteY2" fmla="*/ 210833 h 216020"/>
                    <a:gd name="connsiteX3" fmla="*/ 0 w 362833"/>
                    <a:gd name="connsiteY3" fmla="*/ 216020 h 216020"/>
                    <a:gd name="connsiteX4" fmla="*/ 9917 w 362833"/>
                    <a:gd name="connsiteY4" fmla="*/ 173044 h 216020"/>
                    <a:gd name="connsiteX5" fmla="*/ 139663 w 362833"/>
                    <a:gd name="connsiteY5" fmla="*/ 79280 h 216020"/>
                    <a:gd name="connsiteX6" fmla="*/ 180251 w 362833"/>
                    <a:gd name="connsiteY6" fmla="*/ 73911 h 216020"/>
                    <a:gd name="connsiteX7" fmla="*/ 212651 w 362833"/>
                    <a:gd name="connsiteY7" fmla="*/ 42424 h 216020"/>
                    <a:gd name="connsiteX8" fmla="*/ 285542 w 362833"/>
                    <a:gd name="connsiteY8" fmla="*/ 10224 h 2160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62833" h="216020">
                      <a:moveTo>
                        <a:pt x="362833" y="0"/>
                      </a:moveTo>
                      <a:lnTo>
                        <a:pt x="310124" y="210833"/>
                      </a:lnTo>
                      <a:lnTo>
                        <a:pt x="25693" y="210833"/>
                      </a:lnTo>
                      <a:lnTo>
                        <a:pt x="0" y="216020"/>
                      </a:lnTo>
                      <a:lnTo>
                        <a:pt x="9917" y="173044"/>
                      </a:lnTo>
                      <a:cubicBezTo>
                        <a:pt x="30017" y="130701"/>
                        <a:pt x="77935" y="96387"/>
                        <a:pt x="139663" y="79280"/>
                      </a:cubicBezTo>
                      <a:lnTo>
                        <a:pt x="180251" y="73911"/>
                      </a:lnTo>
                      <a:lnTo>
                        <a:pt x="212651" y="42424"/>
                      </a:lnTo>
                      <a:cubicBezTo>
                        <a:pt x="233400" y="28829"/>
                        <a:pt x="258107" y="17827"/>
                        <a:pt x="285542" y="10224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19050">
                  <a:solidFill>
                    <a:schemeClr val="bg1">
                      <a:lumMod val="65000"/>
                    </a:schemeClr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35" name="グループ化 34">
                  <a:extLst>
                    <a:ext uri="{FF2B5EF4-FFF2-40B4-BE49-F238E27FC236}">
                      <a16:creationId xmlns:a16="http://schemas.microsoft.com/office/drawing/2014/main" id="{28E0D817-B7F6-460A-C488-50570B7B0A4D}"/>
                    </a:ext>
                  </a:extLst>
                </p:cNvPr>
                <p:cNvGrpSpPr/>
                <p:nvPr/>
              </p:nvGrpSpPr>
              <p:grpSpPr>
                <a:xfrm>
                  <a:off x="937781" y="4404415"/>
                  <a:ext cx="2094671" cy="1241723"/>
                  <a:chOff x="2632036" y="2220315"/>
                  <a:chExt cx="2222646" cy="1317587"/>
                </a:xfrm>
              </p:grpSpPr>
              <p:sp>
                <p:nvSpPr>
                  <p:cNvPr id="36" name="台形 35">
                    <a:extLst>
                      <a:ext uri="{FF2B5EF4-FFF2-40B4-BE49-F238E27FC236}">
                        <a16:creationId xmlns:a16="http://schemas.microsoft.com/office/drawing/2014/main" id="{5ABF553F-5093-BB10-A161-67A3CAEC733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46885" y="2257425"/>
                    <a:ext cx="1439402" cy="576263"/>
                  </a:xfrm>
                  <a:prstGeom prst="trapezoid">
                    <a:avLst/>
                  </a:prstGeom>
                  <a:solidFill>
                    <a:srgbClr val="00B0F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7" name="楕円 36">
                    <a:extLst>
                      <a:ext uri="{FF2B5EF4-FFF2-40B4-BE49-F238E27FC236}">
                        <a16:creationId xmlns:a16="http://schemas.microsoft.com/office/drawing/2014/main" id="{7699AC68-4F03-AB9F-E11F-BF28F396075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857040" y="3029444"/>
                    <a:ext cx="508460" cy="508458"/>
                  </a:xfrm>
                  <a:prstGeom prst="ellipse">
                    <a:avLst/>
                  </a:prstGeom>
                  <a:solidFill>
                    <a:schemeClr val="tx1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" name="楕円 37">
                    <a:extLst>
                      <a:ext uri="{FF2B5EF4-FFF2-40B4-BE49-F238E27FC236}">
                        <a16:creationId xmlns:a16="http://schemas.microsoft.com/office/drawing/2014/main" id="{554D2C23-8BFE-EF61-765B-3405CB82B18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951653" y="3124057"/>
                    <a:ext cx="319234" cy="319232"/>
                  </a:xfrm>
                  <a:prstGeom prst="ellipse">
                    <a:avLst/>
                  </a:prstGeom>
                  <a:solidFill>
                    <a:schemeClr val="bg1">
                      <a:lumMod val="65000"/>
                    </a:schemeClr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9" name="楕円 38">
                    <a:extLst>
                      <a:ext uri="{FF2B5EF4-FFF2-40B4-BE49-F238E27FC236}">
                        <a16:creationId xmlns:a16="http://schemas.microsoft.com/office/drawing/2014/main" id="{DD97F0C9-CD99-2552-A5A9-C9241157664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171490" y="3029444"/>
                    <a:ext cx="508460" cy="508458"/>
                  </a:xfrm>
                  <a:prstGeom prst="ellipse">
                    <a:avLst/>
                  </a:prstGeom>
                  <a:solidFill>
                    <a:schemeClr val="tx1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0" name="楕円 39">
                    <a:extLst>
                      <a:ext uri="{FF2B5EF4-FFF2-40B4-BE49-F238E27FC236}">
                        <a16:creationId xmlns:a16="http://schemas.microsoft.com/office/drawing/2014/main" id="{AD25A9C1-2BB2-A3CE-0FC8-194A3A7DA9C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266103" y="3124057"/>
                    <a:ext cx="319234" cy="319232"/>
                  </a:xfrm>
                  <a:prstGeom prst="ellipse">
                    <a:avLst/>
                  </a:prstGeom>
                  <a:solidFill>
                    <a:schemeClr val="bg1">
                      <a:lumMod val="65000"/>
                    </a:schemeClr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" name="フリーフォーム: 図形 40">
                    <a:extLst>
                      <a:ext uri="{FF2B5EF4-FFF2-40B4-BE49-F238E27FC236}">
                        <a16:creationId xmlns:a16="http://schemas.microsoft.com/office/drawing/2014/main" id="{2609C8AB-6F54-777D-8E9C-AD6B708441F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632036" y="2220315"/>
                    <a:ext cx="2222646" cy="1125569"/>
                  </a:xfrm>
                  <a:custGeom>
                    <a:avLst/>
                    <a:gdLst>
                      <a:gd name="connsiteX0" fmla="*/ 1313008 w 2222646"/>
                      <a:gd name="connsiteY0" fmla="*/ 84525 h 1125569"/>
                      <a:gd name="connsiteX1" fmla="*/ 1313008 w 2222646"/>
                      <a:gd name="connsiteY1" fmla="*/ 564957 h 1125569"/>
                      <a:gd name="connsiteX2" fmla="*/ 1895300 w 2222646"/>
                      <a:gd name="connsiteY2" fmla="*/ 564957 h 1125569"/>
                      <a:gd name="connsiteX3" fmla="*/ 1775192 w 2222646"/>
                      <a:gd name="connsiteY3" fmla="*/ 84525 h 1125569"/>
                      <a:gd name="connsiteX4" fmla="*/ 703615 w 2222646"/>
                      <a:gd name="connsiteY4" fmla="*/ 84525 h 1125569"/>
                      <a:gd name="connsiteX5" fmla="*/ 583507 w 2222646"/>
                      <a:gd name="connsiteY5" fmla="*/ 564957 h 1125569"/>
                      <a:gd name="connsiteX6" fmla="*/ 1193746 w 2222646"/>
                      <a:gd name="connsiteY6" fmla="*/ 564957 h 1125569"/>
                      <a:gd name="connsiteX7" fmla="*/ 1193746 w 2222646"/>
                      <a:gd name="connsiteY7" fmla="*/ 84525 h 1125569"/>
                      <a:gd name="connsiteX8" fmla="*/ 618992 w 2222646"/>
                      <a:gd name="connsiteY8" fmla="*/ 0 h 1125569"/>
                      <a:gd name="connsiteX9" fmla="*/ 1859814 w 2222646"/>
                      <a:gd name="connsiteY9" fmla="*/ 0 h 1125569"/>
                      <a:gd name="connsiteX10" fmla="*/ 2001053 w 2222646"/>
                      <a:gd name="connsiteY10" fmla="*/ 564957 h 1125569"/>
                      <a:gd name="connsiteX11" fmla="*/ 2029324 w 2222646"/>
                      <a:gd name="connsiteY11" fmla="*/ 564957 h 1125569"/>
                      <a:gd name="connsiteX12" fmla="*/ 2170389 w 2222646"/>
                      <a:gd name="connsiteY12" fmla="*/ 706022 h 1125569"/>
                      <a:gd name="connsiteX13" fmla="*/ 2170389 w 2222646"/>
                      <a:gd name="connsiteY13" fmla="*/ 944882 h 1125569"/>
                      <a:gd name="connsiteX14" fmla="*/ 2174739 w 2222646"/>
                      <a:gd name="connsiteY14" fmla="*/ 944882 h 1125569"/>
                      <a:gd name="connsiteX15" fmla="*/ 2222646 w 2222646"/>
                      <a:gd name="connsiteY15" fmla="*/ 992789 h 1125569"/>
                      <a:gd name="connsiteX16" fmla="*/ 2222646 w 2222646"/>
                      <a:gd name="connsiteY16" fmla="*/ 1106160 h 1125569"/>
                      <a:gd name="connsiteX17" fmla="*/ 2203237 w 2222646"/>
                      <a:gd name="connsiteY17" fmla="*/ 1125569 h 1125569"/>
                      <a:gd name="connsiteX18" fmla="*/ 2036699 w 2222646"/>
                      <a:gd name="connsiteY18" fmla="*/ 1125569 h 1125569"/>
                      <a:gd name="connsiteX19" fmla="*/ 2042691 w 2222646"/>
                      <a:gd name="connsiteY19" fmla="*/ 1095888 h 1125569"/>
                      <a:gd name="connsiteX20" fmla="*/ 1793684 w 2222646"/>
                      <a:gd name="connsiteY20" fmla="*/ 846882 h 1125569"/>
                      <a:gd name="connsiteX21" fmla="*/ 1544677 w 2222646"/>
                      <a:gd name="connsiteY21" fmla="*/ 1095888 h 1125569"/>
                      <a:gd name="connsiteX22" fmla="*/ 1550669 w 2222646"/>
                      <a:gd name="connsiteY22" fmla="*/ 1125569 h 1125569"/>
                      <a:gd name="connsiteX23" fmla="*/ 722249 w 2222646"/>
                      <a:gd name="connsiteY23" fmla="*/ 1125569 h 1125569"/>
                      <a:gd name="connsiteX24" fmla="*/ 728241 w 2222646"/>
                      <a:gd name="connsiteY24" fmla="*/ 1095888 h 1125569"/>
                      <a:gd name="connsiteX25" fmla="*/ 479234 w 2222646"/>
                      <a:gd name="connsiteY25" fmla="*/ 846882 h 1125569"/>
                      <a:gd name="connsiteX26" fmla="*/ 230227 w 2222646"/>
                      <a:gd name="connsiteY26" fmla="*/ 1095888 h 1125569"/>
                      <a:gd name="connsiteX27" fmla="*/ 236219 w 2222646"/>
                      <a:gd name="connsiteY27" fmla="*/ 1125569 h 1125569"/>
                      <a:gd name="connsiteX28" fmla="*/ 19409 w 2222646"/>
                      <a:gd name="connsiteY28" fmla="*/ 1125569 h 1125569"/>
                      <a:gd name="connsiteX29" fmla="*/ 0 w 2222646"/>
                      <a:gd name="connsiteY29" fmla="*/ 1106160 h 1125569"/>
                      <a:gd name="connsiteX30" fmla="*/ 0 w 2222646"/>
                      <a:gd name="connsiteY30" fmla="*/ 992789 h 1125569"/>
                      <a:gd name="connsiteX31" fmla="*/ 47907 w 2222646"/>
                      <a:gd name="connsiteY31" fmla="*/ 944882 h 1125569"/>
                      <a:gd name="connsiteX32" fmla="*/ 52257 w 2222646"/>
                      <a:gd name="connsiteY32" fmla="*/ 944882 h 1125569"/>
                      <a:gd name="connsiteX33" fmla="*/ 52257 w 2222646"/>
                      <a:gd name="connsiteY33" fmla="*/ 706022 h 1125569"/>
                      <a:gd name="connsiteX34" fmla="*/ 193322 w 2222646"/>
                      <a:gd name="connsiteY34" fmla="*/ 564957 h 1125569"/>
                      <a:gd name="connsiteX35" fmla="*/ 477753 w 2222646"/>
                      <a:gd name="connsiteY35" fmla="*/ 564957 h 11255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</a:cxnLst>
                    <a:rect l="l" t="t" r="r" b="b"/>
                    <a:pathLst>
                      <a:path w="2222646" h="1125569">
                        <a:moveTo>
                          <a:pt x="1313008" y="84525"/>
                        </a:moveTo>
                        <a:lnTo>
                          <a:pt x="1313008" y="564957"/>
                        </a:lnTo>
                        <a:lnTo>
                          <a:pt x="1895300" y="564957"/>
                        </a:lnTo>
                        <a:lnTo>
                          <a:pt x="1775192" y="84525"/>
                        </a:lnTo>
                        <a:close/>
                        <a:moveTo>
                          <a:pt x="703615" y="84525"/>
                        </a:moveTo>
                        <a:lnTo>
                          <a:pt x="583507" y="564957"/>
                        </a:lnTo>
                        <a:lnTo>
                          <a:pt x="1193746" y="564957"/>
                        </a:lnTo>
                        <a:lnTo>
                          <a:pt x="1193746" y="84525"/>
                        </a:lnTo>
                        <a:close/>
                        <a:moveTo>
                          <a:pt x="618992" y="0"/>
                        </a:moveTo>
                        <a:lnTo>
                          <a:pt x="1859814" y="0"/>
                        </a:lnTo>
                        <a:lnTo>
                          <a:pt x="2001053" y="564957"/>
                        </a:lnTo>
                        <a:lnTo>
                          <a:pt x="2029324" y="564957"/>
                        </a:lnTo>
                        <a:cubicBezTo>
                          <a:pt x="2107232" y="564957"/>
                          <a:pt x="2170389" y="628114"/>
                          <a:pt x="2170389" y="706022"/>
                        </a:cubicBezTo>
                        <a:lnTo>
                          <a:pt x="2170389" y="944882"/>
                        </a:lnTo>
                        <a:lnTo>
                          <a:pt x="2174739" y="944882"/>
                        </a:lnTo>
                        <a:cubicBezTo>
                          <a:pt x="2201197" y="944882"/>
                          <a:pt x="2222646" y="966331"/>
                          <a:pt x="2222646" y="992789"/>
                        </a:cubicBezTo>
                        <a:lnTo>
                          <a:pt x="2222646" y="1106160"/>
                        </a:lnTo>
                        <a:cubicBezTo>
                          <a:pt x="2222646" y="1116879"/>
                          <a:pt x="2213956" y="1125569"/>
                          <a:pt x="2203237" y="1125569"/>
                        </a:cubicBezTo>
                        <a:lnTo>
                          <a:pt x="2036699" y="1125569"/>
                        </a:lnTo>
                        <a:lnTo>
                          <a:pt x="2042691" y="1095888"/>
                        </a:lnTo>
                        <a:cubicBezTo>
                          <a:pt x="2042691" y="958366"/>
                          <a:pt x="1931207" y="846882"/>
                          <a:pt x="1793684" y="846882"/>
                        </a:cubicBezTo>
                        <a:cubicBezTo>
                          <a:pt x="1656161" y="846882"/>
                          <a:pt x="1544677" y="958366"/>
                          <a:pt x="1544677" y="1095888"/>
                        </a:cubicBezTo>
                        <a:lnTo>
                          <a:pt x="1550669" y="1125569"/>
                        </a:lnTo>
                        <a:lnTo>
                          <a:pt x="722249" y="1125569"/>
                        </a:lnTo>
                        <a:lnTo>
                          <a:pt x="728241" y="1095888"/>
                        </a:lnTo>
                        <a:cubicBezTo>
                          <a:pt x="728241" y="958366"/>
                          <a:pt x="616757" y="846882"/>
                          <a:pt x="479234" y="846882"/>
                        </a:cubicBezTo>
                        <a:cubicBezTo>
                          <a:pt x="341711" y="846882"/>
                          <a:pt x="230227" y="958366"/>
                          <a:pt x="230227" y="1095888"/>
                        </a:cubicBezTo>
                        <a:lnTo>
                          <a:pt x="236219" y="1125569"/>
                        </a:lnTo>
                        <a:lnTo>
                          <a:pt x="19409" y="1125569"/>
                        </a:lnTo>
                        <a:cubicBezTo>
                          <a:pt x="8690" y="1125569"/>
                          <a:pt x="0" y="1116879"/>
                          <a:pt x="0" y="1106160"/>
                        </a:cubicBezTo>
                        <a:lnTo>
                          <a:pt x="0" y="992789"/>
                        </a:lnTo>
                        <a:cubicBezTo>
                          <a:pt x="0" y="966331"/>
                          <a:pt x="21449" y="944882"/>
                          <a:pt x="47907" y="944882"/>
                        </a:cubicBezTo>
                        <a:lnTo>
                          <a:pt x="52257" y="944882"/>
                        </a:lnTo>
                        <a:lnTo>
                          <a:pt x="52257" y="706022"/>
                        </a:lnTo>
                        <a:cubicBezTo>
                          <a:pt x="52257" y="628114"/>
                          <a:pt x="115414" y="564957"/>
                          <a:pt x="193322" y="564957"/>
                        </a:cubicBezTo>
                        <a:lnTo>
                          <a:pt x="477753" y="564957"/>
                        </a:lnTo>
                        <a:close/>
                      </a:path>
                    </a:pathLst>
                  </a:custGeom>
                  <a:solidFill>
                    <a:srgbClr val="0070C0"/>
                  </a:solidFill>
                  <a:ln w="317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2" name="四角形: 上の 2 つの角を丸める 41">
                    <a:extLst>
                      <a:ext uri="{FF2B5EF4-FFF2-40B4-BE49-F238E27FC236}">
                        <a16:creationId xmlns:a16="http://schemas.microsoft.com/office/drawing/2014/main" id="{EF91D528-DC52-6AAF-08BE-C37478ADB0C3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3152859" y="2664341"/>
                    <a:ext cx="192603" cy="135015"/>
                  </a:xfrm>
                  <a:prstGeom prst="round2SameRect">
                    <a:avLst>
                      <a:gd name="adj1" fmla="val 50000"/>
                      <a:gd name="adj2" fmla="val 24692"/>
                    </a:avLst>
                  </a:prstGeom>
                  <a:solidFill>
                    <a:schemeClr val="tx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3" name="四角形: 角を丸くする 42">
                    <a:extLst>
                      <a:ext uri="{FF2B5EF4-FFF2-40B4-BE49-F238E27FC236}">
                        <a16:creationId xmlns:a16="http://schemas.microsoft.com/office/drawing/2014/main" id="{E2818AEF-F40C-171B-36F7-77E4507D5FF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616324" y="2910597"/>
                    <a:ext cx="179453" cy="51294"/>
                  </a:xfrm>
                  <a:prstGeom prst="roundRect">
                    <a:avLst>
                      <a:gd name="adj" fmla="val 39839"/>
                    </a:avLst>
                  </a:prstGeom>
                  <a:solidFill>
                    <a:schemeClr val="tx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4" name="楕円 43">
                    <a:extLst>
                      <a:ext uri="{FF2B5EF4-FFF2-40B4-BE49-F238E27FC236}">
                        <a16:creationId xmlns:a16="http://schemas.microsoft.com/office/drawing/2014/main" id="{F6D64A2D-FDCF-DDE2-9BCE-0A9A078842A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723713" y="2865537"/>
                    <a:ext cx="63053" cy="226988"/>
                  </a:xfrm>
                  <a:prstGeom prst="ellipse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29" name="グループ化 28">
                <a:extLst>
                  <a:ext uri="{FF2B5EF4-FFF2-40B4-BE49-F238E27FC236}">
                    <a16:creationId xmlns:a16="http://schemas.microsoft.com/office/drawing/2014/main" id="{FBB6884E-49E4-AB83-9565-3BADEEF0E604}"/>
                  </a:ext>
                </a:extLst>
              </p:cNvPr>
              <p:cNvGrpSpPr/>
              <p:nvPr/>
            </p:nvGrpSpPr>
            <p:grpSpPr>
              <a:xfrm>
                <a:off x="5059327" y="3759705"/>
                <a:ext cx="439994" cy="628805"/>
                <a:chOff x="5059327" y="3759705"/>
                <a:chExt cx="439994" cy="628805"/>
              </a:xfrm>
            </p:grpSpPr>
            <p:sp>
              <p:nvSpPr>
                <p:cNvPr id="30" name="フリーフォーム: 図形 29">
                  <a:extLst>
                    <a:ext uri="{FF2B5EF4-FFF2-40B4-BE49-F238E27FC236}">
                      <a16:creationId xmlns:a16="http://schemas.microsoft.com/office/drawing/2014/main" id="{E0A7DBCD-D91A-9EF2-27CF-729AB8BB51C2}"/>
                    </a:ext>
                  </a:extLst>
                </p:cNvPr>
                <p:cNvSpPr/>
                <p:nvPr/>
              </p:nvSpPr>
              <p:spPr>
                <a:xfrm>
                  <a:off x="5383177" y="3759705"/>
                  <a:ext cx="116144" cy="628805"/>
                </a:xfrm>
                <a:custGeom>
                  <a:avLst/>
                  <a:gdLst>
                    <a:gd name="csX0" fmla="*/ 127257 w 165357"/>
                    <a:gd name="csY0" fmla="*/ 0 h 1088638"/>
                    <a:gd name="csX1" fmla="*/ 63629 w 165357"/>
                    <a:gd name="csY1" fmla="*/ 293494 h 1088638"/>
                    <a:gd name="csX2" fmla="*/ 100417 w 165357"/>
                    <a:gd name="csY2" fmla="*/ 528139 h 1088638"/>
                    <a:gd name="csX3" fmla="*/ 126219 w 165357"/>
                    <a:gd name="csY3" fmla="*/ 584712 h 1088638"/>
                    <a:gd name="csX4" fmla="*/ 128085 w 165357"/>
                    <a:gd name="csY4" fmla="*/ 587613 h 1088638"/>
                    <a:gd name="csX5" fmla="*/ 165357 w 165357"/>
                    <a:gd name="csY5" fmla="*/ 795144 h 1088638"/>
                    <a:gd name="csX6" fmla="*/ 38100 w 165357"/>
                    <a:gd name="csY6" fmla="*/ 1088638 h 1088638"/>
                    <a:gd name="csX7" fmla="*/ 101728 w 165357"/>
                    <a:gd name="csY7" fmla="*/ 795144 h 1088638"/>
                    <a:gd name="csX8" fmla="*/ 64940 w 165357"/>
                    <a:gd name="csY8" fmla="*/ 560499 h 1088638"/>
                    <a:gd name="csX9" fmla="*/ 39138 w 165357"/>
                    <a:gd name="csY9" fmla="*/ 503926 h 1088638"/>
                    <a:gd name="csX10" fmla="*/ 37273 w 165357"/>
                    <a:gd name="csY10" fmla="*/ 501026 h 1088638"/>
                    <a:gd name="csX11" fmla="*/ 0 w 165357"/>
                    <a:gd name="csY11" fmla="*/ 293494 h 1088638"/>
                    <a:gd name="csX12" fmla="*/ 127257 w 165357"/>
                    <a:gd name="csY12" fmla="*/ 0 h 1088638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  <a:cxn ang="0">
                      <a:pos x="csX9" y="csY9"/>
                    </a:cxn>
                    <a:cxn ang="0">
                      <a:pos x="csX10" y="csY10"/>
                    </a:cxn>
                    <a:cxn ang="0">
                      <a:pos x="csX11" y="csY11"/>
                    </a:cxn>
                    <a:cxn ang="0">
                      <a:pos x="csX12" y="csY12"/>
                    </a:cxn>
                  </a:cxnLst>
                  <a:rect l="l" t="t" r="r" b="b"/>
                  <a:pathLst>
                    <a:path w="165357" h="1088638">
                      <a:moveTo>
                        <a:pt x="127257" y="0"/>
                      </a:moveTo>
                      <a:cubicBezTo>
                        <a:pt x="87202" y="69285"/>
                        <a:pt x="63629" y="178020"/>
                        <a:pt x="63629" y="293494"/>
                      </a:cubicBezTo>
                      <a:cubicBezTo>
                        <a:pt x="63629" y="380100"/>
                        <a:pt x="76889" y="462915"/>
                        <a:pt x="100417" y="528139"/>
                      </a:cubicBezTo>
                      <a:lnTo>
                        <a:pt x="126219" y="584712"/>
                      </a:lnTo>
                      <a:lnTo>
                        <a:pt x="128085" y="587613"/>
                      </a:lnTo>
                      <a:cubicBezTo>
                        <a:pt x="151113" y="640725"/>
                        <a:pt x="165357" y="714098"/>
                        <a:pt x="165357" y="795144"/>
                      </a:cubicBezTo>
                      <a:cubicBezTo>
                        <a:pt x="165357" y="957236"/>
                        <a:pt x="108382" y="1088638"/>
                        <a:pt x="38100" y="1088638"/>
                      </a:cubicBezTo>
                      <a:cubicBezTo>
                        <a:pt x="78155" y="1019353"/>
                        <a:pt x="101728" y="910618"/>
                        <a:pt x="101728" y="795144"/>
                      </a:cubicBezTo>
                      <a:cubicBezTo>
                        <a:pt x="101728" y="708539"/>
                        <a:pt x="88468" y="625723"/>
                        <a:pt x="64940" y="560499"/>
                      </a:cubicBezTo>
                      <a:lnTo>
                        <a:pt x="39138" y="503926"/>
                      </a:lnTo>
                      <a:lnTo>
                        <a:pt x="37273" y="501026"/>
                      </a:lnTo>
                      <a:cubicBezTo>
                        <a:pt x="14244" y="447914"/>
                        <a:pt x="0" y="374540"/>
                        <a:pt x="0" y="293494"/>
                      </a:cubicBezTo>
                      <a:cubicBezTo>
                        <a:pt x="0" y="131402"/>
                        <a:pt x="56975" y="0"/>
                        <a:pt x="127257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フリーフォーム: 図形 30">
                  <a:extLst>
                    <a:ext uri="{FF2B5EF4-FFF2-40B4-BE49-F238E27FC236}">
                      <a16:creationId xmlns:a16="http://schemas.microsoft.com/office/drawing/2014/main" id="{E87F3722-B144-3306-EBD9-2B344A1B8F13}"/>
                    </a:ext>
                  </a:extLst>
                </p:cNvPr>
                <p:cNvSpPr/>
                <p:nvPr/>
              </p:nvSpPr>
              <p:spPr>
                <a:xfrm>
                  <a:off x="5218077" y="3759705"/>
                  <a:ext cx="116144" cy="628805"/>
                </a:xfrm>
                <a:custGeom>
                  <a:avLst/>
                  <a:gdLst>
                    <a:gd name="csX0" fmla="*/ 127257 w 165357"/>
                    <a:gd name="csY0" fmla="*/ 0 h 1088638"/>
                    <a:gd name="csX1" fmla="*/ 63629 w 165357"/>
                    <a:gd name="csY1" fmla="*/ 293494 h 1088638"/>
                    <a:gd name="csX2" fmla="*/ 100417 w 165357"/>
                    <a:gd name="csY2" fmla="*/ 528139 h 1088638"/>
                    <a:gd name="csX3" fmla="*/ 126219 w 165357"/>
                    <a:gd name="csY3" fmla="*/ 584712 h 1088638"/>
                    <a:gd name="csX4" fmla="*/ 128085 w 165357"/>
                    <a:gd name="csY4" fmla="*/ 587613 h 1088638"/>
                    <a:gd name="csX5" fmla="*/ 165357 w 165357"/>
                    <a:gd name="csY5" fmla="*/ 795144 h 1088638"/>
                    <a:gd name="csX6" fmla="*/ 38100 w 165357"/>
                    <a:gd name="csY6" fmla="*/ 1088638 h 1088638"/>
                    <a:gd name="csX7" fmla="*/ 101728 w 165357"/>
                    <a:gd name="csY7" fmla="*/ 795144 h 1088638"/>
                    <a:gd name="csX8" fmla="*/ 64940 w 165357"/>
                    <a:gd name="csY8" fmla="*/ 560499 h 1088638"/>
                    <a:gd name="csX9" fmla="*/ 39138 w 165357"/>
                    <a:gd name="csY9" fmla="*/ 503926 h 1088638"/>
                    <a:gd name="csX10" fmla="*/ 37273 w 165357"/>
                    <a:gd name="csY10" fmla="*/ 501026 h 1088638"/>
                    <a:gd name="csX11" fmla="*/ 0 w 165357"/>
                    <a:gd name="csY11" fmla="*/ 293494 h 1088638"/>
                    <a:gd name="csX12" fmla="*/ 127257 w 165357"/>
                    <a:gd name="csY12" fmla="*/ 0 h 1088638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  <a:cxn ang="0">
                      <a:pos x="csX9" y="csY9"/>
                    </a:cxn>
                    <a:cxn ang="0">
                      <a:pos x="csX10" y="csY10"/>
                    </a:cxn>
                    <a:cxn ang="0">
                      <a:pos x="csX11" y="csY11"/>
                    </a:cxn>
                    <a:cxn ang="0">
                      <a:pos x="csX12" y="csY12"/>
                    </a:cxn>
                  </a:cxnLst>
                  <a:rect l="l" t="t" r="r" b="b"/>
                  <a:pathLst>
                    <a:path w="165357" h="1088638">
                      <a:moveTo>
                        <a:pt x="127257" y="0"/>
                      </a:moveTo>
                      <a:cubicBezTo>
                        <a:pt x="87202" y="69285"/>
                        <a:pt x="63629" y="178020"/>
                        <a:pt x="63629" y="293494"/>
                      </a:cubicBezTo>
                      <a:cubicBezTo>
                        <a:pt x="63629" y="380100"/>
                        <a:pt x="76889" y="462915"/>
                        <a:pt x="100417" y="528139"/>
                      </a:cubicBezTo>
                      <a:lnTo>
                        <a:pt x="126219" y="584712"/>
                      </a:lnTo>
                      <a:lnTo>
                        <a:pt x="128085" y="587613"/>
                      </a:lnTo>
                      <a:cubicBezTo>
                        <a:pt x="151113" y="640725"/>
                        <a:pt x="165357" y="714098"/>
                        <a:pt x="165357" y="795144"/>
                      </a:cubicBezTo>
                      <a:cubicBezTo>
                        <a:pt x="165357" y="957236"/>
                        <a:pt x="108382" y="1088638"/>
                        <a:pt x="38100" y="1088638"/>
                      </a:cubicBezTo>
                      <a:cubicBezTo>
                        <a:pt x="78155" y="1019353"/>
                        <a:pt x="101728" y="910618"/>
                        <a:pt x="101728" y="795144"/>
                      </a:cubicBezTo>
                      <a:cubicBezTo>
                        <a:pt x="101728" y="708539"/>
                        <a:pt x="88468" y="625723"/>
                        <a:pt x="64940" y="560499"/>
                      </a:cubicBezTo>
                      <a:lnTo>
                        <a:pt x="39138" y="503926"/>
                      </a:lnTo>
                      <a:lnTo>
                        <a:pt x="37273" y="501026"/>
                      </a:lnTo>
                      <a:cubicBezTo>
                        <a:pt x="14244" y="447914"/>
                        <a:pt x="0" y="374540"/>
                        <a:pt x="0" y="293494"/>
                      </a:cubicBezTo>
                      <a:cubicBezTo>
                        <a:pt x="0" y="131402"/>
                        <a:pt x="56975" y="0"/>
                        <a:pt x="127257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フリーフォーム: 図形 31">
                  <a:extLst>
                    <a:ext uri="{FF2B5EF4-FFF2-40B4-BE49-F238E27FC236}">
                      <a16:creationId xmlns:a16="http://schemas.microsoft.com/office/drawing/2014/main" id="{49CE5937-4C25-25C9-39A0-8E7BA228F6D5}"/>
                    </a:ext>
                  </a:extLst>
                </p:cNvPr>
                <p:cNvSpPr/>
                <p:nvPr/>
              </p:nvSpPr>
              <p:spPr>
                <a:xfrm>
                  <a:off x="5059327" y="3759705"/>
                  <a:ext cx="116144" cy="628805"/>
                </a:xfrm>
                <a:custGeom>
                  <a:avLst/>
                  <a:gdLst>
                    <a:gd name="csX0" fmla="*/ 127257 w 165357"/>
                    <a:gd name="csY0" fmla="*/ 0 h 1088638"/>
                    <a:gd name="csX1" fmla="*/ 63629 w 165357"/>
                    <a:gd name="csY1" fmla="*/ 293494 h 1088638"/>
                    <a:gd name="csX2" fmla="*/ 100417 w 165357"/>
                    <a:gd name="csY2" fmla="*/ 528139 h 1088638"/>
                    <a:gd name="csX3" fmla="*/ 126219 w 165357"/>
                    <a:gd name="csY3" fmla="*/ 584712 h 1088638"/>
                    <a:gd name="csX4" fmla="*/ 128085 w 165357"/>
                    <a:gd name="csY4" fmla="*/ 587613 h 1088638"/>
                    <a:gd name="csX5" fmla="*/ 165357 w 165357"/>
                    <a:gd name="csY5" fmla="*/ 795144 h 1088638"/>
                    <a:gd name="csX6" fmla="*/ 38100 w 165357"/>
                    <a:gd name="csY6" fmla="*/ 1088638 h 1088638"/>
                    <a:gd name="csX7" fmla="*/ 101728 w 165357"/>
                    <a:gd name="csY7" fmla="*/ 795144 h 1088638"/>
                    <a:gd name="csX8" fmla="*/ 64940 w 165357"/>
                    <a:gd name="csY8" fmla="*/ 560499 h 1088638"/>
                    <a:gd name="csX9" fmla="*/ 39138 w 165357"/>
                    <a:gd name="csY9" fmla="*/ 503926 h 1088638"/>
                    <a:gd name="csX10" fmla="*/ 37273 w 165357"/>
                    <a:gd name="csY10" fmla="*/ 501026 h 1088638"/>
                    <a:gd name="csX11" fmla="*/ 0 w 165357"/>
                    <a:gd name="csY11" fmla="*/ 293494 h 1088638"/>
                    <a:gd name="csX12" fmla="*/ 127257 w 165357"/>
                    <a:gd name="csY12" fmla="*/ 0 h 1088638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  <a:cxn ang="0">
                      <a:pos x="csX9" y="csY9"/>
                    </a:cxn>
                    <a:cxn ang="0">
                      <a:pos x="csX10" y="csY10"/>
                    </a:cxn>
                    <a:cxn ang="0">
                      <a:pos x="csX11" y="csY11"/>
                    </a:cxn>
                    <a:cxn ang="0">
                      <a:pos x="csX12" y="csY12"/>
                    </a:cxn>
                  </a:cxnLst>
                  <a:rect l="l" t="t" r="r" b="b"/>
                  <a:pathLst>
                    <a:path w="165357" h="1088638">
                      <a:moveTo>
                        <a:pt x="127257" y="0"/>
                      </a:moveTo>
                      <a:cubicBezTo>
                        <a:pt x="87202" y="69285"/>
                        <a:pt x="63629" y="178020"/>
                        <a:pt x="63629" y="293494"/>
                      </a:cubicBezTo>
                      <a:cubicBezTo>
                        <a:pt x="63629" y="380100"/>
                        <a:pt x="76889" y="462915"/>
                        <a:pt x="100417" y="528139"/>
                      </a:cubicBezTo>
                      <a:lnTo>
                        <a:pt x="126219" y="584712"/>
                      </a:lnTo>
                      <a:lnTo>
                        <a:pt x="128085" y="587613"/>
                      </a:lnTo>
                      <a:cubicBezTo>
                        <a:pt x="151113" y="640725"/>
                        <a:pt x="165357" y="714098"/>
                        <a:pt x="165357" y="795144"/>
                      </a:cubicBezTo>
                      <a:cubicBezTo>
                        <a:pt x="165357" y="957236"/>
                        <a:pt x="108382" y="1088638"/>
                        <a:pt x="38100" y="1088638"/>
                      </a:cubicBezTo>
                      <a:cubicBezTo>
                        <a:pt x="78155" y="1019353"/>
                        <a:pt x="101728" y="910618"/>
                        <a:pt x="101728" y="795144"/>
                      </a:cubicBezTo>
                      <a:cubicBezTo>
                        <a:pt x="101728" y="708539"/>
                        <a:pt x="88468" y="625723"/>
                        <a:pt x="64940" y="560499"/>
                      </a:cubicBezTo>
                      <a:lnTo>
                        <a:pt x="39138" y="503926"/>
                      </a:lnTo>
                      <a:lnTo>
                        <a:pt x="37273" y="501026"/>
                      </a:lnTo>
                      <a:cubicBezTo>
                        <a:pt x="14244" y="447914"/>
                        <a:pt x="0" y="374540"/>
                        <a:pt x="0" y="293494"/>
                      </a:cubicBezTo>
                      <a:cubicBezTo>
                        <a:pt x="0" y="131402"/>
                        <a:pt x="56975" y="0"/>
                        <a:pt x="127257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97885D12-3DD1-69E8-3090-08CF690EF04C}"/>
                </a:ext>
              </a:extLst>
            </p:cNvPr>
            <p:cNvSpPr/>
            <p:nvPr/>
          </p:nvSpPr>
          <p:spPr bwMode="auto">
            <a:xfrm>
              <a:off x="4756010" y="5285557"/>
              <a:ext cx="2658428" cy="82704"/>
            </a:xfrm>
            <a:custGeom>
              <a:avLst/>
              <a:gdLst>
                <a:gd name="connsiteX0" fmla="*/ 522589 w 2658428"/>
                <a:gd name="connsiteY0" fmla="*/ 0 h 191620"/>
                <a:gd name="connsiteX1" fmla="*/ 753698 w 2658428"/>
                <a:gd name="connsiteY1" fmla="*/ 46253 h 191620"/>
                <a:gd name="connsiteX2" fmla="*/ 800221 w 2658428"/>
                <a:gd name="connsiteY2" fmla="*/ 79593 h 191620"/>
                <a:gd name="connsiteX3" fmla="*/ 855535 w 2658428"/>
                <a:gd name="connsiteY3" fmla="*/ 84989 h 191620"/>
                <a:gd name="connsiteX4" fmla="*/ 913924 w 2658428"/>
                <a:gd name="connsiteY4" fmla="*/ 105007 h 191620"/>
                <a:gd name="connsiteX5" fmla="*/ 972313 w 2658428"/>
                <a:gd name="connsiteY5" fmla="*/ 84989 h 191620"/>
                <a:gd name="connsiteX6" fmla="*/ 1030161 w 2658428"/>
                <a:gd name="connsiteY6" fmla="*/ 79346 h 191620"/>
                <a:gd name="connsiteX7" fmla="*/ 1076340 w 2658428"/>
                <a:gd name="connsiteY7" fmla="*/ 46253 h 191620"/>
                <a:gd name="connsiteX8" fmla="*/ 1307449 w 2658428"/>
                <a:gd name="connsiteY8" fmla="*/ 0 h 191620"/>
                <a:gd name="connsiteX9" fmla="*/ 1538558 w 2658428"/>
                <a:gd name="connsiteY9" fmla="*/ 46253 h 191620"/>
                <a:gd name="connsiteX10" fmla="*/ 1585081 w 2658428"/>
                <a:gd name="connsiteY10" fmla="*/ 79593 h 191620"/>
                <a:gd name="connsiteX11" fmla="*/ 1640396 w 2658428"/>
                <a:gd name="connsiteY11" fmla="*/ 84989 h 191620"/>
                <a:gd name="connsiteX12" fmla="*/ 1721645 w 2658428"/>
                <a:gd name="connsiteY12" fmla="*/ 112844 h 191620"/>
                <a:gd name="connsiteX13" fmla="*/ 1802894 w 2658428"/>
                <a:gd name="connsiteY13" fmla="*/ 84989 h 191620"/>
                <a:gd name="connsiteX14" fmla="*/ 1860742 w 2658428"/>
                <a:gd name="connsiteY14" fmla="*/ 79346 h 191620"/>
                <a:gd name="connsiteX15" fmla="*/ 1906920 w 2658428"/>
                <a:gd name="connsiteY15" fmla="*/ 46253 h 191620"/>
                <a:gd name="connsiteX16" fmla="*/ 2138029 w 2658428"/>
                <a:gd name="connsiteY16" fmla="*/ 0 h 191620"/>
                <a:gd name="connsiteX17" fmla="*/ 2369138 w 2658428"/>
                <a:gd name="connsiteY17" fmla="*/ 46253 h 191620"/>
                <a:gd name="connsiteX18" fmla="*/ 2415662 w 2658428"/>
                <a:gd name="connsiteY18" fmla="*/ 79593 h 191620"/>
                <a:gd name="connsiteX19" fmla="*/ 2470976 w 2658428"/>
                <a:gd name="connsiteY19" fmla="*/ 84989 h 191620"/>
                <a:gd name="connsiteX20" fmla="*/ 2655898 w 2658428"/>
                <a:gd name="connsiteY20" fmla="*/ 183535 h 191620"/>
                <a:gd name="connsiteX21" fmla="*/ 2658428 w 2658428"/>
                <a:gd name="connsiteY21" fmla="*/ 191620 h 191620"/>
                <a:gd name="connsiteX22" fmla="*/ 1827848 w 2658428"/>
                <a:gd name="connsiteY22" fmla="*/ 191620 h 191620"/>
                <a:gd name="connsiteX23" fmla="*/ 1615440 w 2658428"/>
                <a:gd name="connsiteY23" fmla="*/ 191620 h 191620"/>
                <a:gd name="connsiteX24" fmla="*/ 1042988 w 2658428"/>
                <a:gd name="connsiteY24" fmla="*/ 191620 h 191620"/>
                <a:gd name="connsiteX25" fmla="*/ 784860 w 2658428"/>
                <a:gd name="connsiteY25" fmla="*/ 191620 h 191620"/>
                <a:gd name="connsiteX26" fmla="*/ 0 w 2658428"/>
                <a:gd name="connsiteY26" fmla="*/ 191620 h 191620"/>
                <a:gd name="connsiteX27" fmla="*/ 2530 w 2658428"/>
                <a:gd name="connsiteY27" fmla="*/ 183535 h 191620"/>
                <a:gd name="connsiteX28" fmla="*/ 187453 w 2658428"/>
                <a:gd name="connsiteY28" fmla="*/ 84989 h 191620"/>
                <a:gd name="connsiteX29" fmla="*/ 245301 w 2658428"/>
                <a:gd name="connsiteY29" fmla="*/ 79346 h 191620"/>
                <a:gd name="connsiteX30" fmla="*/ 291480 w 2658428"/>
                <a:gd name="connsiteY30" fmla="*/ 46253 h 191620"/>
                <a:gd name="connsiteX31" fmla="*/ 522589 w 2658428"/>
                <a:gd name="connsiteY31" fmla="*/ 0 h 191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658428" h="191620">
                  <a:moveTo>
                    <a:pt x="522589" y="0"/>
                  </a:moveTo>
                  <a:cubicBezTo>
                    <a:pt x="612843" y="0"/>
                    <a:pt x="694553" y="17676"/>
                    <a:pt x="753698" y="46253"/>
                  </a:cubicBezTo>
                  <a:lnTo>
                    <a:pt x="800221" y="79593"/>
                  </a:lnTo>
                  <a:lnTo>
                    <a:pt x="855535" y="84989"/>
                  </a:lnTo>
                  <a:lnTo>
                    <a:pt x="913924" y="105007"/>
                  </a:lnTo>
                  <a:lnTo>
                    <a:pt x="972313" y="84989"/>
                  </a:lnTo>
                  <a:lnTo>
                    <a:pt x="1030161" y="79346"/>
                  </a:lnTo>
                  <a:lnTo>
                    <a:pt x="1076340" y="46253"/>
                  </a:lnTo>
                  <a:cubicBezTo>
                    <a:pt x="1135486" y="17676"/>
                    <a:pt x="1217195" y="0"/>
                    <a:pt x="1307449" y="0"/>
                  </a:cubicBezTo>
                  <a:cubicBezTo>
                    <a:pt x="1397703" y="0"/>
                    <a:pt x="1479412" y="17676"/>
                    <a:pt x="1538558" y="46253"/>
                  </a:cubicBezTo>
                  <a:lnTo>
                    <a:pt x="1585081" y="79593"/>
                  </a:lnTo>
                  <a:lnTo>
                    <a:pt x="1640396" y="84989"/>
                  </a:lnTo>
                  <a:lnTo>
                    <a:pt x="1721645" y="112844"/>
                  </a:lnTo>
                  <a:lnTo>
                    <a:pt x="1802894" y="84989"/>
                  </a:lnTo>
                  <a:lnTo>
                    <a:pt x="1860742" y="79346"/>
                  </a:lnTo>
                  <a:lnTo>
                    <a:pt x="1906920" y="46253"/>
                  </a:lnTo>
                  <a:cubicBezTo>
                    <a:pt x="1966066" y="17676"/>
                    <a:pt x="2047775" y="0"/>
                    <a:pt x="2138029" y="0"/>
                  </a:cubicBezTo>
                  <a:cubicBezTo>
                    <a:pt x="2228283" y="0"/>
                    <a:pt x="2309993" y="17676"/>
                    <a:pt x="2369138" y="46253"/>
                  </a:cubicBezTo>
                  <a:lnTo>
                    <a:pt x="2415662" y="79593"/>
                  </a:lnTo>
                  <a:lnTo>
                    <a:pt x="2470976" y="84989"/>
                  </a:lnTo>
                  <a:cubicBezTo>
                    <a:pt x="2558955" y="102968"/>
                    <a:pt x="2627250" y="139032"/>
                    <a:pt x="2655898" y="183535"/>
                  </a:cubicBezTo>
                  <a:lnTo>
                    <a:pt x="2658428" y="191620"/>
                  </a:lnTo>
                  <a:lnTo>
                    <a:pt x="1827848" y="191620"/>
                  </a:lnTo>
                  <a:lnTo>
                    <a:pt x="1615440" y="191620"/>
                  </a:lnTo>
                  <a:lnTo>
                    <a:pt x="1042988" y="191620"/>
                  </a:lnTo>
                  <a:lnTo>
                    <a:pt x="784860" y="191620"/>
                  </a:lnTo>
                  <a:lnTo>
                    <a:pt x="0" y="191620"/>
                  </a:lnTo>
                  <a:lnTo>
                    <a:pt x="2530" y="183535"/>
                  </a:lnTo>
                  <a:cubicBezTo>
                    <a:pt x="31179" y="139032"/>
                    <a:pt x="99474" y="102968"/>
                    <a:pt x="187453" y="84989"/>
                  </a:cubicBezTo>
                  <a:lnTo>
                    <a:pt x="245301" y="79346"/>
                  </a:lnTo>
                  <a:lnTo>
                    <a:pt x="291480" y="46253"/>
                  </a:lnTo>
                  <a:cubicBezTo>
                    <a:pt x="350626" y="17676"/>
                    <a:pt x="432335" y="0"/>
                    <a:pt x="522589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solidFill>
                <a:schemeClr val="bg1">
                  <a:lumMod val="65000"/>
                </a:schemeClr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104589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3EB81576-F5B4-5768-D266-43494716E80A}"/>
              </a:ext>
            </a:extLst>
          </p:cNvPr>
          <p:cNvSpPr/>
          <p:nvPr/>
        </p:nvSpPr>
        <p:spPr>
          <a:xfrm rot="5400000">
            <a:off x="145630" y="360495"/>
            <a:ext cx="6566739" cy="6300700"/>
          </a:xfrm>
          <a:custGeom>
            <a:avLst/>
            <a:gdLst>
              <a:gd name="connsiteX0" fmla="*/ 420383 w 6912690"/>
              <a:gd name="connsiteY0" fmla="*/ 0 h 6300700"/>
              <a:gd name="connsiteX1" fmla="*/ 5925322 w 6912690"/>
              <a:gd name="connsiteY1" fmla="*/ 0 h 6300700"/>
              <a:gd name="connsiteX2" fmla="*/ 6345705 w 6912690"/>
              <a:gd name="connsiteY2" fmla="*/ 420383 h 6300700"/>
              <a:gd name="connsiteX3" fmla="*/ 6345705 w 6912690"/>
              <a:gd name="connsiteY3" fmla="*/ 2297890 h 6300700"/>
              <a:gd name="connsiteX4" fmla="*/ 6362950 w 6912690"/>
              <a:gd name="connsiteY4" fmla="*/ 2301637 h 6300700"/>
              <a:gd name="connsiteX5" fmla="*/ 6912690 w 6912690"/>
              <a:gd name="connsiteY5" fmla="*/ 2882193 h 6300700"/>
              <a:gd name="connsiteX6" fmla="*/ 6492806 w 6912690"/>
              <a:gd name="connsiteY6" fmla="*/ 2708201 h 6300700"/>
              <a:gd name="connsiteX7" fmla="*/ 6345705 w 6912690"/>
              <a:gd name="connsiteY7" fmla="*/ 2679968 h 6300700"/>
              <a:gd name="connsiteX8" fmla="*/ 6345705 w 6912690"/>
              <a:gd name="connsiteY8" fmla="*/ 5880317 h 6300700"/>
              <a:gd name="connsiteX9" fmla="*/ 5925322 w 6912690"/>
              <a:gd name="connsiteY9" fmla="*/ 6300700 h 6300700"/>
              <a:gd name="connsiteX10" fmla="*/ 420383 w 6912690"/>
              <a:gd name="connsiteY10" fmla="*/ 6300700 h 6300700"/>
              <a:gd name="connsiteX11" fmla="*/ 0 w 6912690"/>
              <a:gd name="connsiteY11" fmla="*/ 5880317 h 6300700"/>
              <a:gd name="connsiteX12" fmla="*/ 0 w 6912690"/>
              <a:gd name="connsiteY12" fmla="*/ 420383 h 6300700"/>
              <a:gd name="connsiteX13" fmla="*/ 420383 w 6912690"/>
              <a:gd name="connsiteY13" fmla="*/ 0 h 6300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912690" h="6300700">
                <a:moveTo>
                  <a:pt x="420383" y="0"/>
                </a:moveTo>
                <a:lnTo>
                  <a:pt x="5925322" y="0"/>
                </a:lnTo>
                <a:cubicBezTo>
                  <a:pt x="6157493" y="0"/>
                  <a:pt x="6345705" y="188212"/>
                  <a:pt x="6345705" y="420383"/>
                </a:cubicBezTo>
                <a:lnTo>
                  <a:pt x="6345705" y="2297890"/>
                </a:lnTo>
                <a:lnTo>
                  <a:pt x="6362950" y="2301637"/>
                </a:lnTo>
                <a:cubicBezTo>
                  <a:pt x="6686009" y="2397287"/>
                  <a:pt x="6912690" y="2621210"/>
                  <a:pt x="6912690" y="2882193"/>
                </a:cubicBezTo>
                <a:cubicBezTo>
                  <a:pt x="6787649" y="2806553"/>
                  <a:pt x="6645255" y="2747922"/>
                  <a:pt x="6492806" y="2708201"/>
                </a:cubicBezTo>
                <a:lnTo>
                  <a:pt x="6345705" y="2679968"/>
                </a:lnTo>
                <a:lnTo>
                  <a:pt x="6345705" y="5880317"/>
                </a:lnTo>
                <a:cubicBezTo>
                  <a:pt x="6345705" y="6112488"/>
                  <a:pt x="6157493" y="6300700"/>
                  <a:pt x="5925322" y="6300700"/>
                </a:cubicBezTo>
                <a:lnTo>
                  <a:pt x="420383" y="6300700"/>
                </a:lnTo>
                <a:cubicBezTo>
                  <a:pt x="188212" y="6300700"/>
                  <a:pt x="0" y="6112488"/>
                  <a:pt x="0" y="5880317"/>
                </a:cubicBezTo>
                <a:lnTo>
                  <a:pt x="0" y="420383"/>
                </a:lnTo>
                <a:cubicBezTo>
                  <a:pt x="0" y="188212"/>
                  <a:pt x="188212" y="0"/>
                  <a:pt x="420383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solidFill>
                <a:schemeClr val="tx1"/>
              </a:solidFill>
              <a:latin typeface="Arial" charset="0"/>
              <a:ea typeface="ＭＳ Ｐゴシック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458810F-582B-9DD0-D893-0452493AF6D4}"/>
              </a:ext>
            </a:extLst>
          </p:cNvPr>
          <p:cNvSpPr txBox="1"/>
          <p:nvPr/>
        </p:nvSpPr>
        <p:spPr>
          <a:xfrm>
            <a:off x="597556" y="583763"/>
            <a:ext cx="5662888" cy="52017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冬はバッテリー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上がりに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F043A35F-3FA8-D068-B242-C07F4923A662}"/>
              </a:ext>
            </a:extLst>
          </p:cNvPr>
          <p:cNvGrpSpPr/>
          <p:nvPr/>
        </p:nvGrpSpPr>
        <p:grpSpPr>
          <a:xfrm>
            <a:off x="2123855" y="6490457"/>
            <a:ext cx="1440160" cy="3217474"/>
            <a:chOff x="7867290" y="4213212"/>
            <a:chExt cx="886263" cy="1980008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2C98E0BF-DD35-0DAF-DCCA-7816E8FC80F5}"/>
                </a:ext>
              </a:extLst>
            </p:cNvPr>
            <p:cNvGrpSpPr/>
            <p:nvPr/>
          </p:nvGrpSpPr>
          <p:grpSpPr>
            <a:xfrm>
              <a:off x="7871808" y="4265893"/>
              <a:ext cx="881745" cy="1927327"/>
              <a:chOff x="2669728" y="3429000"/>
              <a:chExt cx="1197382" cy="2617250"/>
            </a:xfrm>
          </p:grpSpPr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84ACB17C-8005-5487-48F1-B471773BAE67}"/>
                  </a:ext>
                </a:extLst>
              </p:cNvPr>
              <p:cNvSpPr/>
              <p:nvPr/>
            </p:nvSpPr>
            <p:spPr bwMode="auto">
              <a:xfrm>
                <a:off x="2702750" y="3429000"/>
                <a:ext cx="1120607" cy="793659"/>
              </a:xfrm>
              <a:custGeom>
                <a:avLst/>
                <a:gdLst>
                  <a:gd name="csX0" fmla="*/ 651247 w 1275813"/>
                  <a:gd name="csY0" fmla="*/ 0 h 903583"/>
                  <a:gd name="csX1" fmla="*/ 789030 w 1275813"/>
                  <a:gd name="csY1" fmla="*/ 57072 h 903583"/>
                  <a:gd name="csX2" fmla="*/ 816036 w 1275813"/>
                  <a:gd name="csY2" fmla="*/ 97127 h 903583"/>
                  <a:gd name="csX3" fmla="*/ 828352 w 1275813"/>
                  <a:gd name="csY3" fmla="*/ 88824 h 903583"/>
                  <a:gd name="csX4" fmla="*/ 904198 w 1275813"/>
                  <a:gd name="csY4" fmla="*/ 73511 h 903583"/>
                  <a:gd name="csX5" fmla="*/ 1099053 w 1275813"/>
                  <a:gd name="csY5" fmla="*/ 268366 h 903583"/>
                  <a:gd name="csX6" fmla="*/ 1097799 w 1275813"/>
                  <a:gd name="csY6" fmla="*/ 274576 h 903583"/>
                  <a:gd name="csX7" fmla="*/ 1101455 w 1275813"/>
                  <a:gd name="csY7" fmla="*/ 274945 h 903583"/>
                  <a:gd name="csX8" fmla="*/ 1257040 w 1275813"/>
                  <a:gd name="csY8" fmla="*/ 465841 h 903583"/>
                  <a:gd name="csX9" fmla="*/ 1241727 w 1275813"/>
                  <a:gd name="csY9" fmla="*/ 541687 h 903583"/>
                  <a:gd name="csX10" fmla="*/ 1220371 w 1275813"/>
                  <a:gd name="csY10" fmla="*/ 573363 h 903583"/>
                  <a:gd name="csX11" fmla="*/ 1260500 w 1275813"/>
                  <a:gd name="csY11" fmla="*/ 632882 h 903583"/>
                  <a:gd name="csX12" fmla="*/ 1275813 w 1275813"/>
                  <a:gd name="csY12" fmla="*/ 708728 h 903583"/>
                  <a:gd name="csX13" fmla="*/ 1080958 w 1275813"/>
                  <a:gd name="csY13" fmla="*/ 903583 h 903583"/>
                  <a:gd name="csX14" fmla="*/ 886103 w 1275813"/>
                  <a:gd name="csY14" fmla="*/ 708728 h 903583"/>
                  <a:gd name="csX15" fmla="*/ 901416 w 1275813"/>
                  <a:gd name="csY15" fmla="*/ 632882 h 903583"/>
                  <a:gd name="csX16" fmla="*/ 922772 w 1275813"/>
                  <a:gd name="csY16" fmla="*/ 601207 h 903583"/>
                  <a:gd name="csX17" fmla="*/ 882643 w 1275813"/>
                  <a:gd name="csY17" fmla="*/ 541687 h 903583"/>
                  <a:gd name="csX18" fmla="*/ 867330 w 1275813"/>
                  <a:gd name="csY18" fmla="*/ 465841 h 903583"/>
                  <a:gd name="csX19" fmla="*/ 868584 w 1275813"/>
                  <a:gd name="csY19" fmla="*/ 459631 h 903583"/>
                  <a:gd name="csX20" fmla="*/ 864928 w 1275813"/>
                  <a:gd name="csY20" fmla="*/ 459262 h 903583"/>
                  <a:gd name="csX21" fmla="*/ 766415 w 1275813"/>
                  <a:gd name="csY21" fmla="*/ 406149 h 903583"/>
                  <a:gd name="csX22" fmla="*/ 739409 w 1275813"/>
                  <a:gd name="csY22" fmla="*/ 366094 h 903583"/>
                  <a:gd name="csX23" fmla="*/ 727093 w 1275813"/>
                  <a:gd name="csY23" fmla="*/ 374397 h 903583"/>
                  <a:gd name="csX24" fmla="*/ 651247 w 1275813"/>
                  <a:gd name="csY24" fmla="*/ 389710 h 903583"/>
                  <a:gd name="csX25" fmla="*/ 575401 w 1275813"/>
                  <a:gd name="csY25" fmla="*/ 374397 h 903583"/>
                  <a:gd name="csX26" fmla="*/ 565301 w 1275813"/>
                  <a:gd name="csY26" fmla="*/ 367588 h 903583"/>
                  <a:gd name="csX27" fmla="*/ 528178 w 1275813"/>
                  <a:gd name="csY27" fmla="*/ 422648 h 903583"/>
                  <a:gd name="csX28" fmla="*/ 390395 w 1275813"/>
                  <a:gd name="csY28" fmla="*/ 479720 h 903583"/>
                  <a:gd name="csX29" fmla="*/ 386977 w 1275813"/>
                  <a:gd name="csY29" fmla="*/ 479376 h 903583"/>
                  <a:gd name="csX30" fmla="*/ 374397 w 1275813"/>
                  <a:gd name="csY30" fmla="*/ 541687 h 903583"/>
                  <a:gd name="csX31" fmla="*/ 345275 w 1275813"/>
                  <a:gd name="csY31" fmla="*/ 589687 h 903583"/>
                  <a:gd name="csX32" fmla="*/ 374397 w 1275813"/>
                  <a:gd name="csY32" fmla="*/ 632882 h 903583"/>
                  <a:gd name="csX33" fmla="*/ 389710 w 1275813"/>
                  <a:gd name="csY33" fmla="*/ 708728 h 903583"/>
                  <a:gd name="csX34" fmla="*/ 194855 w 1275813"/>
                  <a:gd name="csY34" fmla="*/ 903583 h 903583"/>
                  <a:gd name="csX35" fmla="*/ 0 w 1275813"/>
                  <a:gd name="csY35" fmla="*/ 708728 h 903583"/>
                  <a:gd name="csX36" fmla="*/ 15313 w 1275813"/>
                  <a:gd name="csY36" fmla="*/ 632882 h 903583"/>
                  <a:gd name="csX37" fmla="*/ 46055 w 1275813"/>
                  <a:gd name="csY37" fmla="*/ 587285 h 903583"/>
                  <a:gd name="csX38" fmla="*/ 15313 w 1275813"/>
                  <a:gd name="csY38" fmla="*/ 541687 h 903583"/>
                  <a:gd name="csX39" fmla="*/ 0 w 1275813"/>
                  <a:gd name="csY39" fmla="*/ 465841 h 903583"/>
                  <a:gd name="csX40" fmla="*/ 194855 w 1275813"/>
                  <a:gd name="csY40" fmla="*/ 270986 h 903583"/>
                  <a:gd name="csX41" fmla="*/ 198272 w 1275813"/>
                  <a:gd name="csY41" fmla="*/ 271331 h 903583"/>
                  <a:gd name="csX42" fmla="*/ 210853 w 1275813"/>
                  <a:gd name="csY42" fmla="*/ 209019 h 903583"/>
                  <a:gd name="csX43" fmla="*/ 390395 w 1275813"/>
                  <a:gd name="csY43" fmla="*/ 90010 h 903583"/>
                  <a:gd name="csX44" fmla="*/ 466241 w 1275813"/>
                  <a:gd name="csY44" fmla="*/ 105323 h 903583"/>
                  <a:gd name="csX45" fmla="*/ 476341 w 1275813"/>
                  <a:gd name="csY45" fmla="*/ 112132 h 903583"/>
                  <a:gd name="csX46" fmla="*/ 513464 w 1275813"/>
                  <a:gd name="csY46" fmla="*/ 57072 h 903583"/>
                  <a:gd name="csX47" fmla="*/ 651247 w 1275813"/>
                  <a:gd name="csY47" fmla="*/ 0 h 903583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  <a:cxn ang="0">
                    <a:pos x="csX35" y="csY35"/>
                  </a:cxn>
                  <a:cxn ang="0">
                    <a:pos x="csX36" y="csY36"/>
                  </a:cxn>
                  <a:cxn ang="0">
                    <a:pos x="csX37" y="csY37"/>
                  </a:cxn>
                  <a:cxn ang="0">
                    <a:pos x="csX38" y="csY38"/>
                  </a:cxn>
                  <a:cxn ang="0">
                    <a:pos x="csX39" y="csY39"/>
                  </a:cxn>
                  <a:cxn ang="0">
                    <a:pos x="csX40" y="csY40"/>
                  </a:cxn>
                  <a:cxn ang="0">
                    <a:pos x="csX41" y="csY41"/>
                  </a:cxn>
                  <a:cxn ang="0">
                    <a:pos x="csX42" y="csY42"/>
                  </a:cxn>
                  <a:cxn ang="0">
                    <a:pos x="csX43" y="csY43"/>
                  </a:cxn>
                  <a:cxn ang="0">
                    <a:pos x="csX44" y="csY44"/>
                  </a:cxn>
                  <a:cxn ang="0">
                    <a:pos x="csX45" y="csY45"/>
                  </a:cxn>
                  <a:cxn ang="0">
                    <a:pos x="csX46" y="csY46"/>
                  </a:cxn>
                  <a:cxn ang="0">
                    <a:pos x="csX47" y="csY47"/>
                  </a:cxn>
                </a:cxnLst>
                <a:rect l="l" t="t" r="r" b="b"/>
                <a:pathLst>
                  <a:path w="1275813" h="903583">
                    <a:moveTo>
                      <a:pt x="651247" y="0"/>
                    </a:moveTo>
                    <a:cubicBezTo>
                      <a:pt x="705055" y="0"/>
                      <a:pt x="753768" y="21810"/>
                      <a:pt x="789030" y="57072"/>
                    </a:cubicBezTo>
                    <a:lnTo>
                      <a:pt x="816036" y="97127"/>
                    </a:lnTo>
                    <a:lnTo>
                      <a:pt x="828352" y="88824"/>
                    </a:lnTo>
                    <a:cubicBezTo>
                      <a:pt x="851664" y="78964"/>
                      <a:pt x="877294" y="73511"/>
                      <a:pt x="904198" y="73511"/>
                    </a:cubicBezTo>
                    <a:cubicBezTo>
                      <a:pt x="1011813" y="73511"/>
                      <a:pt x="1099053" y="160751"/>
                      <a:pt x="1099053" y="268366"/>
                    </a:cubicBezTo>
                    <a:lnTo>
                      <a:pt x="1097799" y="274576"/>
                    </a:lnTo>
                    <a:lnTo>
                      <a:pt x="1101455" y="274945"/>
                    </a:lnTo>
                    <a:cubicBezTo>
                      <a:pt x="1190247" y="293114"/>
                      <a:pt x="1257040" y="371678"/>
                      <a:pt x="1257040" y="465841"/>
                    </a:cubicBezTo>
                    <a:cubicBezTo>
                      <a:pt x="1257040" y="492745"/>
                      <a:pt x="1251588" y="518375"/>
                      <a:pt x="1241727" y="541687"/>
                    </a:cubicBezTo>
                    <a:lnTo>
                      <a:pt x="1220371" y="573363"/>
                    </a:lnTo>
                    <a:lnTo>
                      <a:pt x="1260500" y="632882"/>
                    </a:lnTo>
                    <a:cubicBezTo>
                      <a:pt x="1270361" y="656194"/>
                      <a:pt x="1275813" y="681824"/>
                      <a:pt x="1275813" y="708728"/>
                    </a:cubicBezTo>
                    <a:cubicBezTo>
                      <a:pt x="1275813" y="816343"/>
                      <a:pt x="1188573" y="903583"/>
                      <a:pt x="1080958" y="903583"/>
                    </a:cubicBezTo>
                    <a:cubicBezTo>
                      <a:pt x="973343" y="903583"/>
                      <a:pt x="886103" y="816343"/>
                      <a:pt x="886103" y="708728"/>
                    </a:cubicBezTo>
                    <a:cubicBezTo>
                      <a:pt x="886103" y="681824"/>
                      <a:pt x="891556" y="656194"/>
                      <a:pt x="901416" y="632882"/>
                    </a:cubicBezTo>
                    <a:lnTo>
                      <a:pt x="922772" y="601207"/>
                    </a:lnTo>
                    <a:lnTo>
                      <a:pt x="882643" y="541687"/>
                    </a:lnTo>
                    <a:cubicBezTo>
                      <a:pt x="872783" y="518375"/>
                      <a:pt x="867330" y="492745"/>
                      <a:pt x="867330" y="465841"/>
                    </a:cubicBezTo>
                    <a:lnTo>
                      <a:pt x="868584" y="459631"/>
                    </a:lnTo>
                    <a:lnTo>
                      <a:pt x="864928" y="459262"/>
                    </a:lnTo>
                    <a:cubicBezTo>
                      <a:pt x="826874" y="451475"/>
                      <a:pt x="792861" y="432596"/>
                      <a:pt x="766415" y="406149"/>
                    </a:cubicBezTo>
                    <a:lnTo>
                      <a:pt x="739409" y="366094"/>
                    </a:lnTo>
                    <a:lnTo>
                      <a:pt x="727093" y="374397"/>
                    </a:lnTo>
                    <a:cubicBezTo>
                      <a:pt x="703781" y="384258"/>
                      <a:pt x="678151" y="389710"/>
                      <a:pt x="651247" y="389710"/>
                    </a:cubicBezTo>
                    <a:cubicBezTo>
                      <a:pt x="624343" y="389710"/>
                      <a:pt x="598713" y="384258"/>
                      <a:pt x="575401" y="374397"/>
                    </a:cubicBezTo>
                    <a:lnTo>
                      <a:pt x="565301" y="367588"/>
                    </a:lnTo>
                    <a:lnTo>
                      <a:pt x="528178" y="422648"/>
                    </a:lnTo>
                    <a:cubicBezTo>
                      <a:pt x="492916" y="457910"/>
                      <a:pt x="444202" y="479720"/>
                      <a:pt x="390395" y="479720"/>
                    </a:cubicBezTo>
                    <a:lnTo>
                      <a:pt x="386977" y="479376"/>
                    </a:lnTo>
                    <a:lnTo>
                      <a:pt x="374397" y="541687"/>
                    </a:lnTo>
                    <a:lnTo>
                      <a:pt x="345275" y="589687"/>
                    </a:lnTo>
                    <a:lnTo>
                      <a:pt x="374397" y="632882"/>
                    </a:lnTo>
                    <a:cubicBezTo>
                      <a:pt x="384257" y="656194"/>
                      <a:pt x="389710" y="681824"/>
                      <a:pt x="389710" y="708728"/>
                    </a:cubicBezTo>
                    <a:cubicBezTo>
                      <a:pt x="389710" y="816343"/>
                      <a:pt x="302470" y="903583"/>
                      <a:pt x="194855" y="903583"/>
                    </a:cubicBezTo>
                    <a:cubicBezTo>
                      <a:pt x="87240" y="903583"/>
                      <a:pt x="0" y="816343"/>
                      <a:pt x="0" y="708728"/>
                    </a:cubicBezTo>
                    <a:cubicBezTo>
                      <a:pt x="0" y="681824"/>
                      <a:pt x="5452" y="656194"/>
                      <a:pt x="15313" y="632882"/>
                    </a:cubicBezTo>
                    <a:lnTo>
                      <a:pt x="46055" y="587285"/>
                    </a:lnTo>
                    <a:lnTo>
                      <a:pt x="15313" y="541687"/>
                    </a:lnTo>
                    <a:cubicBezTo>
                      <a:pt x="5452" y="518375"/>
                      <a:pt x="0" y="492745"/>
                      <a:pt x="0" y="465841"/>
                    </a:cubicBezTo>
                    <a:cubicBezTo>
                      <a:pt x="0" y="358226"/>
                      <a:pt x="87240" y="270986"/>
                      <a:pt x="194855" y="270986"/>
                    </a:cubicBezTo>
                    <a:lnTo>
                      <a:pt x="198272" y="271331"/>
                    </a:lnTo>
                    <a:lnTo>
                      <a:pt x="210853" y="209019"/>
                    </a:lnTo>
                    <a:cubicBezTo>
                      <a:pt x="240433" y="139083"/>
                      <a:pt x="309684" y="90010"/>
                      <a:pt x="390395" y="90010"/>
                    </a:cubicBezTo>
                    <a:cubicBezTo>
                      <a:pt x="417299" y="90010"/>
                      <a:pt x="442929" y="95463"/>
                      <a:pt x="466241" y="105323"/>
                    </a:cubicBezTo>
                    <a:lnTo>
                      <a:pt x="476341" y="112132"/>
                    </a:lnTo>
                    <a:lnTo>
                      <a:pt x="513464" y="57072"/>
                    </a:lnTo>
                    <a:cubicBezTo>
                      <a:pt x="548726" y="21810"/>
                      <a:pt x="597440" y="0"/>
                      <a:pt x="65124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ＭＳ Ｐゴシック" charset="-128"/>
                </a:endParaRPr>
              </a:p>
            </p:txBody>
          </p:sp>
          <p:grpSp>
            <p:nvGrpSpPr>
              <p:cNvPr id="19" name="グループ化 18">
                <a:extLst>
                  <a:ext uri="{FF2B5EF4-FFF2-40B4-BE49-F238E27FC236}">
                    <a16:creationId xmlns:a16="http://schemas.microsoft.com/office/drawing/2014/main" id="{CB2B05AB-24D9-EA69-25C6-C425C5A3761B}"/>
                  </a:ext>
                </a:extLst>
              </p:cNvPr>
              <p:cNvGrpSpPr/>
              <p:nvPr/>
            </p:nvGrpSpPr>
            <p:grpSpPr>
              <a:xfrm>
                <a:off x="2669728" y="3668413"/>
                <a:ext cx="1197382" cy="2377837"/>
                <a:chOff x="7654547" y="3724767"/>
                <a:chExt cx="1197382" cy="2377837"/>
              </a:xfrm>
            </p:grpSpPr>
            <p:grpSp>
              <p:nvGrpSpPr>
                <p:cNvPr id="21" name="グループ化 20">
                  <a:extLst>
                    <a:ext uri="{FF2B5EF4-FFF2-40B4-BE49-F238E27FC236}">
                      <a16:creationId xmlns:a16="http://schemas.microsoft.com/office/drawing/2014/main" id="{4AAC9507-C49E-C129-94DB-1302EDC320D5}"/>
                    </a:ext>
                  </a:extLst>
                </p:cNvPr>
                <p:cNvGrpSpPr/>
                <p:nvPr/>
              </p:nvGrpSpPr>
              <p:grpSpPr>
                <a:xfrm>
                  <a:off x="7654547" y="3724767"/>
                  <a:ext cx="1197382" cy="2377837"/>
                  <a:chOff x="-821922" y="2055685"/>
                  <a:chExt cx="1197382" cy="2377837"/>
                </a:xfrm>
              </p:grpSpPr>
              <p:sp>
                <p:nvSpPr>
                  <p:cNvPr id="31" name="フリーフォーム: 図形 30">
                    <a:extLst>
                      <a:ext uri="{FF2B5EF4-FFF2-40B4-BE49-F238E27FC236}">
                        <a16:creationId xmlns:a16="http://schemas.microsoft.com/office/drawing/2014/main" id="{DF8B404A-664B-D7DF-400D-FCCAEB5A55D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730785" y="4134794"/>
                    <a:ext cx="456834" cy="298728"/>
                  </a:xfrm>
                  <a:custGeom>
                    <a:avLst/>
                    <a:gdLst>
                      <a:gd name="connsiteX0" fmla="*/ 495918 w 944316"/>
                      <a:gd name="connsiteY0" fmla="*/ 0 h 542925"/>
                      <a:gd name="connsiteX1" fmla="*/ 944315 w 944316"/>
                      <a:gd name="connsiteY1" fmla="*/ 0 h 542925"/>
                      <a:gd name="connsiteX2" fmla="*/ 944315 w 944316"/>
                      <a:gd name="connsiteY2" fmla="*/ 385477 h 542925"/>
                      <a:gd name="connsiteX3" fmla="*/ 944316 w 944316"/>
                      <a:gd name="connsiteY3" fmla="*/ 385482 h 542925"/>
                      <a:gd name="connsiteX4" fmla="*/ 944315 w 944316"/>
                      <a:gd name="connsiteY4" fmla="*/ 516267 h 542925"/>
                      <a:gd name="connsiteX5" fmla="*/ 917657 w 944316"/>
                      <a:gd name="connsiteY5" fmla="*/ 542925 h 542925"/>
                      <a:gd name="connsiteX6" fmla="*/ 26658 w 944316"/>
                      <a:gd name="connsiteY6" fmla="*/ 542925 h 542925"/>
                      <a:gd name="connsiteX7" fmla="*/ 0 w 944316"/>
                      <a:gd name="connsiteY7" fmla="*/ 516267 h 542925"/>
                      <a:gd name="connsiteX8" fmla="*/ 0 w 944316"/>
                      <a:gd name="connsiteY8" fmla="*/ 385482 h 542925"/>
                      <a:gd name="connsiteX9" fmla="*/ 157444 w 944316"/>
                      <a:gd name="connsiteY9" fmla="*/ 228038 h 542925"/>
                      <a:gd name="connsiteX10" fmla="*/ 372406 w 944316"/>
                      <a:gd name="connsiteY10" fmla="*/ 221967 h 542925"/>
                      <a:gd name="connsiteX11" fmla="*/ 496231 w 944316"/>
                      <a:gd name="connsiteY11" fmla="*/ 88617 h 5429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944316" h="542925">
                        <a:moveTo>
                          <a:pt x="495918" y="0"/>
                        </a:moveTo>
                        <a:lnTo>
                          <a:pt x="944315" y="0"/>
                        </a:lnTo>
                        <a:lnTo>
                          <a:pt x="944315" y="385477"/>
                        </a:lnTo>
                        <a:cubicBezTo>
                          <a:pt x="944315" y="385479"/>
                          <a:pt x="944316" y="385480"/>
                          <a:pt x="944316" y="385482"/>
                        </a:cubicBezTo>
                        <a:cubicBezTo>
                          <a:pt x="944316" y="429077"/>
                          <a:pt x="944315" y="472672"/>
                          <a:pt x="944315" y="516267"/>
                        </a:cubicBezTo>
                        <a:cubicBezTo>
                          <a:pt x="944315" y="530990"/>
                          <a:pt x="932380" y="542925"/>
                          <a:pt x="917657" y="542925"/>
                        </a:cubicBezTo>
                        <a:lnTo>
                          <a:pt x="26658" y="542925"/>
                        </a:lnTo>
                        <a:cubicBezTo>
                          <a:pt x="11935" y="542925"/>
                          <a:pt x="0" y="530990"/>
                          <a:pt x="0" y="516267"/>
                        </a:cubicBezTo>
                        <a:lnTo>
                          <a:pt x="0" y="385482"/>
                        </a:lnTo>
                        <a:cubicBezTo>
                          <a:pt x="0" y="298528"/>
                          <a:pt x="70490" y="228038"/>
                          <a:pt x="157444" y="228038"/>
                        </a:cubicBezTo>
                        <a:lnTo>
                          <a:pt x="372406" y="221967"/>
                        </a:lnTo>
                        <a:lnTo>
                          <a:pt x="496231" y="88617"/>
                        </a:lnTo>
                        <a:close/>
                      </a:path>
                    </a:pathLst>
                  </a:custGeom>
                  <a:solidFill>
                    <a:srgbClr val="000000">
                      <a:lumMod val="75000"/>
                      <a:lumOff val="25000"/>
                    </a:srgbClr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39" name="フリーフォーム: 図形 38">
                    <a:extLst>
                      <a:ext uri="{FF2B5EF4-FFF2-40B4-BE49-F238E27FC236}">
                        <a16:creationId xmlns:a16="http://schemas.microsoft.com/office/drawing/2014/main" id="{6A1A24F1-AA7F-3C2C-207F-A823BEF07C43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163923" y="4134794"/>
                    <a:ext cx="456832" cy="298728"/>
                  </a:xfrm>
                  <a:custGeom>
                    <a:avLst/>
                    <a:gdLst>
                      <a:gd name="connsiteX0" fmla="*/ 495918 w 944316"/>
                      <a:gd name="connsiteY0" fmla="*/ 0 h 542925"/>
                      <a:gd name="connsiteX1" fmla="*/ 944315 w 944316"/>
                      <a:gd name="connsiteY1" fmla="*/ 0 h 542925"/>
                      <a:gd name="connsiteX2" fmla="*/ 944315 w 944316"/>
                      <a:gd name="connsiteY2" fmla="*/ 385477 h 542925"/>
                      <a:gd name="connsiteX3" fmla="*/ 944316 w 944316"/>
                      <a:gd name="connsiteY3" fmla="*/ 385482 h 542925"/>
                      <a:gd name="connsiteX4" fmla="*/ 944315 w 944316"/>
                      <a:gd name="connsiteY4" fmla="*/ 516267 h 542925"/>
                      <a:gd name="connsiteX5" fmla="*/ 917657 w 944316"/>
                      <a:gd name="connsiteY5" fmla="*/ 542925 h 542925"/>
                      <a:gd name="connsiteX6" fmla="*/ 26658 w 944316"/>
                      <a:gd name="connsiteY6" fmla="*/ 542925 h 542925"/>
                      <a:gd name="connsiteX7" fmla="*/ 0 w 944316"/>
                      <a:gd name="connsiteY7" fmla="*/ 516267 h 542925"/>
                      <a:gd name="connsiteX8" fmla="*/ 0 w 944316"/>
                      <a:gd name="connsiteY8" fmla="*/ 385482 h 542925"/>
                      <a:gd name="connsiteX9" fmla="*/ 157444 w 944316"/>
                      <a:gd name="connsiteY9" fmla="*/ 228038 h 542925"/>
                      <a:gd name="connsiteX10" fmla="*/ 372406 w 944316"/>
                      <a:gd name="connsiteY10" fmla="*/ 221967 h 542925"/>
                      <a:gd name="connsiteX11" fmla="*/ 496231 w 944316"/>
                      <a:gd name="connsiteY11" fmla="*/ 88617 h 5429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944316" h="542925">
                        <a:moveTo>
                          <a:pt x="495918" y="0"/>
                        </a:moveTo>
                        <a:lnTo>
                          <a:pt x="944315" y="0"/>
                        </a:lnTo>
                        <a:lnTo>
                          <a:pt x="944315" y="385477"/>
                        </a:lnTo>
                        <a:cubicBezTo>
                          <a:pt x="944315" y="385479"/>
                          <a:pt x="944316" y="385480"/>
                          <a:pt x="944316" y="385482"/>
                        </a:cubicBezTo>
                        <a:cubicBezTo>
                          <a:pt x="944316" y="429077"/>
                          <a:pt x="944315" y="472672"/>
                          <a:pt x="944315" y="516267"/>
                        </a:cubicBezTo>
                        <a:cubicBezTo>
                          <a:pt x="944315" y="530990"/>
                          <a:pt x="932380" y="542925"/>
                          <a:pt x="917657" y="542925"/>
                        </a:cubicBezTo>
                        <a:lnTo>
                          <a:pt x="26658" y="542925"/>
                        </a:lnTo>
                        <a:cubicBezTo>
                          <a:pt x="11935" y="542925"/>
                          <a:pt x="0" y="530990"/>
                          <a:pt x="0" y="516267"/>
                        </a:cubicBezTo>
                        <a:lnTo>
                          <a:pt x="0" y="385482"/>
                        </a:lnTo>
                        <a:cubicBezTo>
                          <a:pt x="0" y="298528"/>
                          <a:pt x="70490" y="228038"/>
                          <a:pt x="157444" y="228038"/>
                        </a:cubicBezTo>
                        <a:lnTo>
                          <a:pt x="372406" y="221967"/>
                        </a:lnTo>
                        <a:lnTo>
                          <a:pt x="496231" y="88617"/>
                        </a:lnTo>
                        <a:close/>
                      </a:path>
                    </a:pathLst>
                  </a:custGeom>
                  <a:solidFill>
                    <a:srgbClr val="000000">
                      <a:lumMod val="75000"/>
                      <a:lumOff val="25000"/>
                    </a:srgbClr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41" name="フリーフォーム: 図形 40">
                    <a:extLst>
                      <a:ext uri="{FF2B5EF4-FFF2-40B4-BE49-F238E27FC236}">
                        <a16:creationId xmlns:a16="http://schemas.microsoft.com/office/drawing/2014/main" id="{273FA118-B666-CEBC-6843-804E3FAD3FB7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-614213" y="3668492"/>
                    <a:ext cx="780726" cy="517964"/>
                  </a:xfrm>
                  <a:custGeom>
                    <a:avLst/>
                    <a:gdLst>
                      <a:gd name="connsiteX0" fmla="*/ 809300 w 809300"/>
                      <a:gd name="connsiteY0" fmla="*/ 435225 h 435225"/>
                      <a:gd name="connsiteX1" fmla="*/ 0 w 809300"/>
                      <a:gd name="connsiteY1" fmla="*/ 435225 h 435225"/>
                      <a:gd name="connsiteX2" fmla="*/ 76156 w 809300"/>
                      <a:gd name="connsiteY2" fmla="*/ 0 h 435225"/>
                      <a:gd name="connsiteX3" fmla="*/ 368300 w 809300"/>
                      <a:gd name="connsiteY3" fmla="*/ 0 h 435225"/>
                      <a:gd name="connsiteX4" fmla="*/ 368300 w 809300"/>
                      <a:gd name="connsiteY4" fmla="*/ 290875 h 435225"/>
                      <a:gd name="connsiteX5" fmla="*/ 389163 w 809300"/>
                      <a:gd name="connsiteY5" fmla="*/ 311738 h 435225"/>
                      <a:gd name="connsiteX6" fmla="*/ 418459 w 809300"/>
                      <a:gd name="connsiteY6" fmla="*/ 311738 h 435225"/>
                      <a:gd name="connsiteX7" fmla="*/ 439322 w 809300"/>
                      <a:gd name="connsiteY7" fmla="*/ 290875 h 435225"/>
                      <a:gd name="connsiteX8" fmla="*/ 439322 w 809300"/>
                      <a:gd name="connsiteY8" fmla="*/ 0 h 435225"/>
                      <a:gd name="connsiteX9" fmla="*/ 733144 w 809300"/>
                      <a:gd name="connsiteY9" fmla="*/ 0 h 4352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809300" h="435225">
                        <a:moveTo>
                          <a:pt x="809300" y="435225"/>
                        </a:moveTo>
                        <a:lnTo>
                          <a:pt x="0" y="435225"/>
                        </a:lnTo>
                        <a:lnTo>
                          <a:pt x="76156" y="0"/>
                        </a:lnTo>
                        <a:lnTo>
                          <a:pt x="368300" y="0"/>
                        </a:lnTo>
                        <a:lnTo>
                          <a:pt x="368300" y="290875"/>
                        </a:lnTo>
                        <a:cubicBezTo>
                          <a:pt x="368300" y="302397"/>
                          <a:pt x="377641" y="311738"/>
                          <a:pt x="389163" y="311738"/>
                        </a:cubicBezTo>
                        <a:lnTo>
                          <a:pt x="418459" y="311738"/>
                        </a:lnTo>
                        <a:cubicBezTo>
                          <a:pt x="429981" y="311738"/>
                          <a:pt x="439322" y="302397"/>
                          <a:pt x="439322" y="290875"/>
                        </a:cubicBezTo>
                        <a:lnTo>
                          <a:pt x="439322" y="0"/>
                        </a:lnTo>
                        <a:lnTo>
                          <a:pt x="733144" y="0"/>
                        </a:lnTo>
                        <a:close/>
                      </a:path>
                    </a:pathLst>
                  </a:custGeom>
                  <a:solidFill>
                    <a:srgbClr val="002060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42" name="四角形: 上の 2 つの角を丸める 41">
                    <a:extLst>
                      <a:ext uri="{FF2B5EF4-FFF2-40B4-BE49-F238E27FC236}">
                        <a16:creationId xmlns:a16="http://schemas.microsoft.com/office/drawing/2014/main" id="{6046BBE4-33AA-166E-9414-35412E66E74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619936" y="2984500"/>
                    <a:ext cx="789470" cy="801115"/>
                  </a:xfrm>
                  <a:prstGeom prst="round2SameRect">
                    <a:avLst>
                      <a:gd name="adj1" fmla="val 29376"/>
                      <a:gd name="adj2" fmla="val 0"/>
                    </a:avLst>
                  </a:prstGeom>
                  <a:solidFill>
                    <a:srgbClr val="006666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43" name="楕円 42">
                    <a:extLst>
                      <a:ext uri="{FF2B5EF4-FFF2-40B4-BE49-F238E27FC236}">
                        <a16:creationId xmlns:a16="http://schemas.microsoft.com/office/drawing/2014/main" id="{7BC66C7E-181D-6A43-100C-6EC72CC40E44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-821922" y="2398389"/>
                    <a:ext cx="285997" cy="34005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44" name="楕円 43">
                    <a:extLst>
                      <a:ext uri="{FF2B5EF4-FFF2-40B4-BE49-F238E27FC236}">
                        <a16:creationId xmlns:a16="http://schemas.microsoft.com/office/drawing/2014/main" id="{82830628-649A-76BE-5120-74246BD446C0}"/>
                      </a:ext>
                    </a:extLst>
                  </p:cNvPr>
                  <p:cNvSpPr/>
                  <p:nvPr/>
                </p:nvSpPr>
                <p:spPr bwMode="auto">
                  <a:xfrm rot="900000" flipH="1">
                    <a:off x="89463" y="2398388"/>
                    <a:ext cx="285997" cy="34005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45" name="楕円 44">
                    <a:extLst>
                      <a:ext uri="{FF2B5EF4-FFF2-40B4-BE49-F238E27FC236}">
                        <a16:creationId xmlns:a16="http://schemas.microsoft.com/office/drawing/2014/main" id="{A7136AB9-7ED2-26A3-787A-3D7512E43D1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706425" y="2055685"/>
                    <a:ext cx="966387" cy="96638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61" name="二等辺三角形 71">
                    <a:extLst>
                      <a:ext uri="{FF2B5EF4-FFF2-40B4-BE49-F238E27FC236}">
                        <a16:creationId xmlns:a16="http://schemas.microsoft.com/office/drawing/2014/main" id="{EA2EF005-0328-8917-709D-D98C077AA138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-405742" y="2587089"/>
                    <a:ext cx="225025" cy="92227"/>
                  </a:xfrm>
                  <a:custGeom>
                    <a:avLst/>
                    <a:gdLst>
                      <a:gd name="connsiteX0" fmla="*/ 0 w 225025"/>
                      <a:gd name="connsiteY0" fmla="*/ 92227 h 92227"/>
                      <a:gd name="connsiteX1" fmla="*/ 52188 w 225025"/>
                      <a:gd name="connsiteY1" fmla="*/ 0 h 92227"/>
                      <a:gd name="connsiteX2" fmla="*/ 225025 w 225025"/>
                      <a:gd name="connsiteY2" fmla="*/ 92227 h 92227"/>
                      <a:gd name="connsiteX3" fmla="*/ 0 w 225025"/>
                      <a:gd name="connsiteY3" fmla="*/ 92227 h 92227"/>
                      <a:gd name="connsiteX0" fmla="*/ 0 w 225025"/>
                      <a:gd name="connsiteY0" fmla="*/ 92227 h 292106"/>
                      <a:gd name="connsiteX1" fmla="*/ 52188 w 225025"/>
                      <a:gd name="connsiteY1" fmla="*/ 0 h 292106"/>
                      <a:gd name="connsiteX2" fmla="*/ 225025 w 225025"/>
                      <a:gd name="connsiteY2" fmla="*/ 92227 h 292106"/>
                      <a:gd name="connsiteX3" fmla="*/ 62575 w 225025"/>
                      <a:gd name="connsiteY3" fmla="*/ 292106 h 292106"/>
                      <a:gd name="connsiteX4" fmla="*/ 0 w 225025"/>
                      <a:gd name="connsiteY4" fmla="*/ 92227 h 292106"/>
                      <a:gd name="connsiteX0" fmla="*/ 62575 w 225025"/>
                      <a:gd name="connsiteY0" fmla="*/ 292106 h 383546"/>
                      <a:gd name="connsiteX1" fmla="*/ 0 w 225025"/>
                      <a:gd name="connsiteY1" fmla="*/ 92227 h 383546"/>
                      <a:gd name="connsiteX2" fmla="*/ 52188 w 225025"/>
                      <a:gd name="connsiteY2" fmla="*/ 0 h 383546"/>
                      <a:gd name="connsiteX3" fmla="*/ 225025 w 225025"/>
                      <a:gd name="connsiteY3" fmla="*/ 92227 h 383546"/>
                      <a:gd name="connsiteX4" fmla="*/ 154015 w 225025"/>
                      <a:gd name="connsiteY4" fmla="*/ 383546 h 383546"/>
                      <a:gd name="connsiteX0" fmla="*/ 62575 w 225025"/>
                      <a:gd name="connsiteY0" fmla="*/ 292106 h 292106"/>
                      <a:gd name="connsiteX1" fmla="*/ 0 w 225025"/>
                      <a:gd name="connsiteY1" fmla="*/ 92227 h 292106"/>
                      <a:gd name="connsiteX2" fmla="*/ 52188 w 225025"/>
                      <a:gd name="connsiteY2" fmla="*/ 0 h 292106"/>
                      <a:gd name="connsiteX3" fmla="*/ 225025 w 225025"/>
                      <a:gd name="connsiteY3" fmla="*/ 92227 h 292106"/>
                      <a:gd name="connsiteX0" fmla="*/ 0 w 225025"/>
                      <a:gd name="connsiteY0" fmla="*/ 92227 h 92227"/>
                      <a:gd name="connsiteX1" fmla="*/ 52188 w 225025"/>
                      <a:gd name="connsiteY1" fmla="*/ 0 h 92227"/>
                      <a:gd name="connsiteX2" fmla="*/ 225025 w 225025"/>
                      <a:gd name="connsiteY2" fmla="*/ 92227 h 922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225025" h="92227">
                        <a:moveTo>
                          <a:pt x="0" y="92227"/>
                        </a:moveTo>
                        <a:lnTo>
                          <a:pt x="52188" y="0"/>
                        </a:lnTo>
                        <a:lnTo>
                          <a:pt x="225025" y="92227"/>
                        </a:lnTo>
                      </a:path>
                    </a:pathLst>
                  </a:cu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63" name="フリーフォーム: 図形 62">
                    <a:extLst>
                      <a:ext uri="{FF2B5EF4-FFF2-40B4-BE49-F238E27FC236}">
                        <a16:creationId xmlns:a16="http://schemas.microsoft.com/office/drawing/2014/main" id="{2278FA76-FABF-A0F0-40F4-D7454DC03BE1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-394509" y="2828748"/>
                    <a:ext cx="335444" cy="79767"/>
                  </a:xfrm>
                  <a:custGeom>
                    <a:avLst/>
                    <a:gdLst>
                      <a:gd name="connsiteX0" fmla="*/ 0 w 666252"/>
                      <a:gd name="connsiteY0" fmla="*/ 0 h 134474"/>
                      <a:gd name="connsiteX1" fmla="*/ 22230 w 666252"/>
                      <a:gd name="connsiteY1" fmla="*/ 7473 h 134474"/>
                      <a:gd name="connsiteX2" fmla="*/ 333126 w 666252"/>
                      <a:gd name="connsiteY2" fmla="*/ 46348 h 134474"/>
                      <a:gd name="connsiteX3" fmla="*/ 644023 w 666252"/>
                      <a:gd name="connsiteY3" fmla="*/ 7473 h 134474"/>
                      <a:gd name="connsiteX4" fmla="*/ 666252 w 666252"/>
                      <a:gd name="connsiteY4" fmla="*/ 0 h 134474"/>
                      <a:gd name="connsiteX5" fmla="*/ 603285 w 666252"/>
                      <a:gd name="connsiteY5" fmla="*/ 51952 h 134474"/>
                      <a:gd name="connsiteX6" fmla="*/ 333126 w 666252"/>
                      <a:gd name="connsiteY6" fmla="*/ 134474 h 134474"/>
                      <a:gd name="connsiteX7" fmla="*/ 62968 w 666252"/>
                      <a:gd name="connsiteY7" fmla="*/ 51952 h 1344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66252" h="134474">
                        <a:moveTo>
                          <a:pt x="0" y="0"/>
                        </a:moveTo>
                        <a:lnTo>
                          <a:pt x="22230" y="7473"/>
                        </a:lnTo>
                        <a:cubicBezTo>
                          <a:pt x="117787" y="32506"/>
                          <a:pt x="222846" y="46348"/>
                          <a:pt x="333126" y="46348"/>
                        </a:cubicBezTo>
                        <a:cubicBezTo>
                          <a:pt x="443406" y="46348"/>
                          <a:pt x="548466" y="32506"/>
                          <a:pt x="644023" y="7473"/>
                        </a:cubicBezTo>
                        <a:lnTo>
                          <a:pt x="666252" y="0"/>
                        </a:lnTo>
                        <a:lnTo>
                          <a:pt x="603285" y="51952"/>
                        </a:lnTo>
                        <a:cubicBezTo>
                          <a:pt x="526166" y="104052"/>
                          <a:pt x="433199" y="134474"/>
                          <a:pt x="333126" y="134474"/>
                        </a:cubicBezTo>
                        <a:cubicBezTo>
                          <a:pt x="233053" y="134474"/>
                          <a:pt x="140086" y="104052"/>
                          <a:pt x="62968" y="51952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22" name="四角形: 上の 2 つの角を丸める 130">
                  <a:extLst>
                    <a:ext uri="{FF2B5EF4-FFF2-40B4-BE49-F238E27FC236}">
                      <a16:creationId xmlns:a16="http://schemas.microsoft.com/office/drawing/2014/main" id="{FE5AA2F3-2E9B-B36C-A61B-5BC678D7CCA4}"/>
                    </a:ext>
                  </a:extLst>
                </p:cNvPr>
                <p:cNvSpPr/>
                <p:nvPr/>
              </p:nvSpPr>
              <p:spPr bwMode="auto">
                <a:xfrm rot="756956">
                  <a:off x="7817183" y="4840488"/>
                  <a:ext cx="206850" cy="387931"/>
                </a:xfrm>
                <a:custGeom>
                  <a:avLst/>
                  <a:gdLst>
                    <a:gd name="csX0" fmla="*/ 0 w 206850"/>
                    <a:gd name="csY0" fmla="*/ 0 h 387931"/>
                    <a:gd name="csX1" fmla="*/ 206850 w 206850"/>
                    <a:gd name="csY1" fmla="*/ 0 h 387931"/>
                    <a:gd name="csX2" fmla="*/ 206850 w 206850"/>
                    <a:gd name="csY2" fmla="*/ 0 h 387931"/>
                    <a:gd name="csX3" fmla="*/ 206850 w 206850"/>
                    <a:gd name="csY3" fmla="*/ 284506 h 387931"/>
                    <a:gd name="csX4" fmla="*/ 103425 w 206850"/>
                    <a:gd name="csY4" fmla="*/ 387931 h 387931"/>
                    <a:gd name="csX5" fmla="*/ 103425 w 206850"/>
                    <a:gd name="csY5" fmla="*/ 387931 h 387931"/>
                    <a:gd name="csX6" fmla="*/ 0 w 206850"/>
                    <a:gd name="csY6" fmla="*/ 284506 h 387931"/>
                    <a:gd name="csX7" fmla="*/ 0 w 206850"/>
                    <a:gd name="csY7" fmla="*/ 0 h 387931"/>
                    <a:gd name="csX8" fmla="*/ 0 w 206850"/>
                    <a:gd name="csY8" fmla="*/ 0 h 387931"/>
                    <a:gd name="csX0" fmla="*/ 0 w 206850"/>
                    <a:gd name="csY0" fmla="*/ 76714 h 464645"/>
                    <a:gd name="csX1" fmla="*/ 99684 w 206850"/>
                    <a:gd name="csY1" fmla="*/ 0 h 464645"/>
                    <a:gd name="csX2" fmla="*/ 206850 w 206850"/>
                    <a:gd name="csY2" fmla="*/ 76714 h 464645"/>
                    <a:gd name="csX3" fmla="*/ 206850 w 206850"/>
                    <a:gd name="csY3" fmla="*/ 76714 h 464645"/>
                    <a:gd name="csX4" fmla="*/ 206850 w 206850"/>
                    <a:gd name="csY4" fmla="*/ 361220 h 464645"/>
                    <a:gd name="csX5" fmla="*/ 103425 w 206850"/>
                    <a:gd name="csY5" fmla="*/ 464645 h 464645"/>
                    <a:gd name="csX6" fmla="*/ 103425 w 206850"/>
                    <a:gd name="csY6" fmla="*/ 464645 h 464645"/>
                    <a:gd name="csX7" fmla="*/ 0 w 206850"/>
                    <a:gd name="csY7" fmla="*/ 361220 h 464645"/>
                    <a:gd name="csX8" fmla="*/ 0 w 206850"/>
                    <a:gd name="csY8" fmla="*/ 76714 h 464645"/>
                    <a:gd name="csX9" fmla="*/ 0 w 206850"/>
                    <a:gd name="csY9" fmla="*/ 76714 h 464645"/>
                    <a:gd name="csX0" fmla="*/ 99684 w 206850"/>
                    <a:gd name="csY0" fmla="*/ 0 h 464645"/>
                    <a:gd name="csX1" fmla="*/ 206850 w 206850"/>
                    <a:gd name="csY1" fmla="*/ 76714 h 464645"/>
                    <a:gd name="csX2" fmla="*/ 206850 w 206850"/>
                    <a:gd name="csY2" fmla="*/ 76714 h 464645"/>
                    <a:gd name="csX3" fmla="*/ 206850 w 206850"/>
                    <a:gd name="csY3" fmla="*/ 361220 h 464645"/>
                    <a:gd name="csX4" fmla="*/ 103425 w 206850"/>
                    <a:gd name="csY4" fmla="*/ 464645 h 464645"/>
                    <a:gd name="csX5" fmla="*/ 103425 w 206850"/>
                    <a:gd name="csY5" fmla="*/ 464645 h 464645"/>
                    <a:gd name="csX6" fmla="*/ 0 w 206850"/>
                    <a:gd name="csY6" fmla="*/ 361220 h 464645"/>
                    <a:gd name="csX7" fmla="*/ 0 w 206850"/>
                    <a:gd name="csY7" fmla="*/ 76714 h 464645"/>
                    <a:gd name="csX8" fmla="*/ 0 w 206850"/>
                    <a:gd name="csY8" fmla="*/ 76714 h 464645"/>
                    <a:gd name="csX9" fmla="*/ 191124 w 206850"/>
                    <a:gd name="csY9" fmla="*/ 91440 h 464645"/>
                    <a:gd name="csX0" fmla="*/ 206850 w 206850"/>
                    <a:gd name="csY0" fmla="*/ 29944 h 417875"/>
                    <a:gd name="csX1" fmla="*/ 206850 w 206850"/>
                    <a:gd name="csY1" fmla="*/ 29944 h 417875"/>
                    <a:gd name="csX2" fmla="*/ 206850 w 206850"/>
                    <a:gd name="csY2" fmla="*/ 314450 h 417875"/>
                    <a:gd name="csX3" fmla="*/ 103425 w 206850"/>
                    <a:gd name="csY3" fmla="*/ 417875 h 417875"/>
                    <a:gd name="csX4" fmla="*/ 103425 w 206850"/>
                    <a:gd name="csY4" fmla="*/ 417875 h 417875"/>
                    <a:gd name="csX5" fmla="*/ 0 w 206850"/>
                    <a:gd name="csY5" fmla="*/ 314450 h 417875"/>
                    <a:gd name="csX6" fmla="*/ 0 w 206850"/>
                    <a:gd name="csY6" fmla="*/ 29944 h 417875"/>
                    <a:gd name="csX7" fmla="*/ 0 w 206850"/>
                    <a:gd name="csY7" fmla="*/ 29944 h 417875"/>
                    <a:gd name="csX8" fmla="*/ 191124 w 206850"/>
                    <a:gd name="csY8" fmla="*/ 44670 h 417875"/>
                    <a:gd name="csX0" fmla="*/ 206850 w 206850"/>
                    <a:gd name="csY0" fmla="*/ 29944 h 417875"/>
                    <a:gd name="csX1" fmla="*/ 206850 w 206850"/>
                    <a:gd name="csY1" fmla="*/ 314450 h 417875"/>
                    <a:gd name="csX2" fmla="*/ 103425 w 206850"/>
                    <a:gd name="csY2" fmla="*/ 417875 h 417875"/>
                    <a:gd name="csX3" fmla="*/ 103425 w 206850"/>
                    <a:gd name="csY3" fmla="*/ 417875 h 417875"/>
                    <a:gd name="csX4" fmla="*/ 0 w 206850"/>
                    <a:gd name="csY4" fmla="*/ 314450 h 417875"/>
                    <a:gd name="csX5" fmla="*/ 0 w 206850"/>
                    <a:gd name="csY5" fmla="*/ 29944 h 417875"/>
                    <a:gd name="csX6" fmla="*/ 0 w 206850"/>
                    <a:gd name="csY6" fmla="*/ 29944 h 417875"/>
                    <a:gd name="csX7" fmla="*/ 191124 w 206850"/>
                    <a:gd name="csY7" fmla="*/ 44670 h 417875"/>
                    <a:gd name="csX0" fmla="*/ 206850 w 206850"/>
                    <a:gd name="csY0" fmla="*/ 0 h 387931"/>
                    <a:gd name="csX1" fmla="*/ 206850 w 206850"/>
                    <a:gd name="csY1" fmla="*/ 284506 h 387931"/>
                    <a:gd name="csX2" fmla="*/ 103425 w 206850"/>
                    <a:gd name="csY2" fmla="*/ 387931 h 387931"/>
                    <a:gd name="csX3" fmla="*/ 103425 w 206850"/>
                    <a:gd name="csY3" fmla="*/ 387931 h 387931"/>
                    <a:gd name="csX4" fmla="*/ 0 w 206850"/>
                    <a:gd name="csY4" fmla="*/ 284506 h 387931"/>
                    <a:gd name="csX5" fmla="*/ 0 w 206850"/>
                    <a:gd name="csY5" fmla="*/ 0 h 387931"/>
                    <a:gd name="csX6" fmla="*/ 0 w 206850"/>
                    <a:gd name="csY6" fmla="*/ 0 h 387931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</a:cxnLst>
                  <a:rect l="l" t="t" r="r" b="b"/>
                  <a:pathLst>
                    <a:path w="206850" h="387931">
                      <a:moveTo>
                        <a:pt x="206850" y="0"/>
                      </a:moveTo>
                      <a:lnTo>
                        <a:pt x="206850" y="284506"/>
                      </a:lnTo>
                      <a:cubicBezTo>
                        <a:pt x="206850" y="341626"/>
                        <a:pt x="160545" y="387931"/>
                        <a:pt x="103425" y="387931"/>
                      </a:cubicBezTo>
                      <a:lnTo>
                        <a:pt x="103425" y="387931"/>
                      </a:lnTo>
                      <a:cubicBezTo>
                        <a:pt x="46305" y="387931"/>
                        <a:pt x="0" y="341626"/>
                        <a:pt x="0" y="284506"/>
                      </a:cubicBezTo>
                      <a:lnTo>
                        <a:pt x="0" y="0"/>
                      </a:lnTo>
                      <a:lnTo>
                        <a:pt x="0" y="0"/>
                      </a:lnTo>
                    </a:path>
                  </a:pathLst>
                </a:custGeom>
                <a:solidFill>
                  <a:srgbClr val="006666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3" name="フリーフォーム: 図形 22">
                  <a:extLst>
                    <a:ext uri="{FF2B5EF4-FFF2-40B4-BE49-F238E27FC236}">
                      <a16:creationId xmlns:a16="http://schemas.microsoft.com/office/drawing/2014/main" id="{CE6E4B32-2BAD-028D-4959-D14A482BFA6D}"/>
                    </a:ext>
                  </a:extLst>
                </p:cNvPr>
                <p:cNvSpPr/>
                <p:nvPr/>
              </p:nvSpPr>
              <p:spPr bwMode="auto">
                <a:xfrm>
                  <a:off x="8051536" y="4476871"/>
                  <a:ext cx="180020" cy="294535"/>
                </a:xfrm>
                <a:custGeom>
                  <a:avLst/>
                  <a:gdLst>
                    <a:gd name="csX0" fmla="*/ 46756 w 180020"/>
                    <a:gd name="csY0" fmla="*/ 0 h 294535"/>
                    <a:gd name="csX1" fmla="*/ 75471 w 180020"/>
                    <a:gd name="csY1" fmla="*/ 28715 h 294535"/>
                    <a:gd name="csX2" fmla="*/ 75471 w 180020"/>
                    <a:gd name="csY2" fmla="*/ 114515 h 294535"/>
                    <a:gd name="csX3" fmla="*/ 116678 w 180020"/>
                    <a:gd name="csY3" fmla="*/ 114515 h 294535"/>
                    <a:gd name="csX4" fmla="*/ 180020 w 180020"/>
                    <a:gd name="csY4" fmla="*/ 177857 h 294535"/>
                    <a:gd name="csX5" fmla="*/ 180020 w 180020"/>
                    <a:gd name="csY5" fmla="*/ 231193 h 294535"/>
                    <a:gd name="csX6" fmla="*/ 116678 w 180020"/>
                    <a:gd name="csY6" fmla="*/ 294535 h 294535"/>
                    <a:gd name="csX7" fmla="*/ 63342 w 180020"/>
                    <a:gd name="csY7" fmla="*/ 294535 h 294535"/>
                    <a:gd name="csX8" fmla="*/ 0 w 180020"/>
                    <a:gd name="csY8" fmla="*/ 231193 h 294535"/>
                    <a:gd name="csX9" fmla="*/ 0 w 180020"/>
                    <a:gd name="csY9" fmla="*/ 177857 h 294535"/>
                    <a:gd name="csX10" fmla="*/ 4978 w 180020"/>
                    <a:gd name="csY10" fmla="*/ 153202 h 294535"/>
                    <a:gd name="csX11" fmla="*/ 18041 w 180020"/>
                    <a:gd name="csY11" fmla="*/ 133826 h 294535"/>
                    <a:gd name="csX12" fmla="*/ 18041 w 180020"/>
                    <a:gd name="csY12" fmla="*/ 28715 h 294535"/>
                    <a:gd name="csX13" fmla="*/ 46756 w 180020"/>
                    <a:gd name="csY13" fmla="*/ 0 h 294535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  <a:cxn ang="0">
                      <a:pos x="csX9" y="csY9"/>
                    </a:cxn>
                    <a:cxn ang="0">
                      <a:pos x="csX10" y="csY10"/>
                    </a:cxn>
                    <a:cxn ang="0">
                      <a:pos x="csX11" y="csY11"/>
                    </a:cxn>
                    <a:cxn ang="0">
                      <a:pos x="csX12" y="csY12"/>
                    </a:cxn>
                    <a:cxn ang="0">
                      <a:pos x="csX13" y="csY13"/>
                    </a:cxn>
                  </a:cxnLst>
                  <a:rect l="l" t="t" r="r" b="b"/>
                  <a:pathLst>
                    <a:path w="180020" h="294535">
                      <a:moveTo>
                        <a:pt x="46756" y="0"/>
                      </a:moveTo>
                      <a:cubicBezTo>
                        <a:pt x="62615" y="0"/>
                        <a:pt x="75471" y="12856"/>
                        <a:pt x="75471" y="28715"/>
                      </a:cubicBezTo>
                      <a:lnTo>
                        <a:pt x="75471" y="114515"/>
                      </a:lnTo>
                      <a:lnTo>
                        <a:pt x="116678" y="114515"/>
                      </a:lnTo>
                      <a:cubicBezTo>
                        <a:pt x="151661" y="114515"/>
                        <a:pt x="180020" y="142874"/>
                        <a:pt x="180020" y="177857"/>
                      </a:cubicBezTo>
                      <a:lnTo>
                        <a:pt x="180020" y="231193"/>
                      </a:lnTo>
                      <a:cubicBezTo>
                        <a:pt x="180020" y="266176"/>
                        <a:pt x="151661" y="294535"/>
                        <a:pt x="116678" y="294535"/>
                      </a:cubicBezTo>
                      <a:lnTo>
                        <a:pt x="63342" y="294535"/>
                      </a:lnTo>
                      <a:cubicBezTo>
                        <a:pt x="28359" y="294535"/>
                        <a:pt x="0" y="266176"/>
                        <a:pt x="0" y="231193"/>
                      </a:cubicBezTo>
                      <a:lnTo>
                        <a:pt x="0" y="177857"/>
                      </a:lnTo>
                      <a:cubicBezTo>
                        <a:pt x="0" y="169112"/>
                        <a:pt x="1773" y="160780"/>
                        <a:pt x="4978" y="153202"/>
                      </a:cubicBezTo>
                      <a:lnTo>
                        <a:pt x="18041" y="133826"/>
                      </a:lnTo>
                      <a:lnTo>
                        <a:pt x="18041" y="28715"/>
                      </a:lnTo>
                      <a:cubicBezTo>
                        <a:pt x="18041" y="12856"/>
                        <a:pt x="30897" y="0"/>
                        <a:pt x="46756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17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4" name="四角形: 上の 2 つの角を丸める 131">
                  <a:extLst>
                    <a:ext uri="{FF2B5EF4-FFF2-40B4-BE49-F238E27FC236}">
                      <a16:creationId xmlns:a16="http://schemas.microsoft.com/office/drawing/2014/main" id="{C91632CF-CBBD-5CE5-46A6-CAF5D9D3A792}"/>
                    </a:ext>
                  </a:extLst>
                </p:cNvPr>
                <p:cNvSpPr/>
                <p:nvPr/>
              </p:nvSpPr>
              <p:spPr bwMode="auto">
                <a:xfrm rot="1800000">
                  <a:off x="7890940" y="4697085"/>
                  <a:ext cx="198095" cy="552418"/>
                </a:xfrm>
                <a:custGeom>
                  <a:avLst/>
                  <a:gdLst>
                    <a:gd name="csX0" fmla="*/ 0 w 197260"/>
                    <a:gd name="csY0" fmla="*/ 0 h 588196"/>
                    <a:gd name="csX1" fmla="*/ 197260 w 197260"/>
                    <a:gd name="csY1" fmla="*/ 0 h 588196"/>
                    <a:gd name="csX2" fmla="*/ 197260 w 197260"/>
                    <a:gd name="csY2" fmla="*/ 0 h 588196"/>
                    <a:gd name="csX3" fmla="*/ 197260 w 197260"/>
                    <a:gd name="csY3" fmla="*/ 489566 h 588196"/>
                    <a:gd name="csX4" fmla="*/ 98630 w 197260"/>
                    <a:gd name="csY4" fmla="*/ 588196 h 588196"/>
                    <a:gd name="csX5" fmla="*/ 98630 w 197260"/>
                    <a:gd name="csY5" fmla="*/ 588196 h 588196"/>
                    <a:gd name="csX6" fmla="*/ 0 w 197260"/>
                    <a:gd name="csY6" fmla="*/ 489566 h 588196"/>
                    <a:gd name="csX7" fmla="*/ 0 w 197260"/>
                    <a:gd name="csY7" fmla="*/ 0 h 588196"/>
                    <a:gd name="csX8" fmla="*/ 0 w 197260"/>
                    <a:gd name="csY8" fmla="*/ 0 h 588196"/>
                    <a:gd name="csX0" fmla="*/ 835 w 198095"/>
                    <a:gd name="csY0" fmla="*/ 0 h 588196"/>
                    <a:gd name="csX1" fmla="*/ 198095 w 198095"/>
                    <a:gd name="csY1" fmla="*/ 0 h 588196"/>
                    <a:gd name="csX2" fmla="*/ 198095 w 198095"/>
                    <a:gd name="csY2" fmla="*/ 0 h 588196"/>
                    <a:gd name="csX3" fmla="*/ 198095 w 198095"/>
                    <a:gd name="csY3" fmla="*/ 489566 h 588196"/>
                    <a:gd name="csX4" fmla="*/ 99465 w 198095"/>
                    <a:gd name="csY4" fmla="*/ 588196 h 588196"/>
                    <a:gd name="csX5" fmla="*/ 99465 w 198095"/>
                    <a:gd name="csY5" fmla="*/ 588196 h 588196"/>
                    <a:gd name="csX6" fmla="*/ 835 w 198095"/>
                    <a:gd name="csY6" fmla="*/ 489566 h 588196"/>
                    <a:gd name="csX7" fmla="*/ 0 w 198095"/>
                    <a:gd name="csY7" fmla="*/ 321284 h 588196"/>
                    <a:gd name="csX8" fmla="*/ 835 w 198095"/>
                    <a:gd name="csY8" fmla="*/ 0 h 588196"/>
                    <a:gd name="csX9" fmla="*/ 835 w 198095"/>
                    <a:gd name="csY9" fmla="*/ 0 h 588196"/>
                    <a:gd name="csX0" fmla="*/ 8240 w 205500"/>
                    <a:gd name="csY0" fmla="*/ 0 h 588196"/>
                    <a:gd name="csX1" fmla="*/ 205500 w 205500"/>
                    <a:gd name="csY1" fmla="*/ 0 h 588196"/>
                    <a:gd name="csX2" fmla="*/ 205500 w 205500"/>
                    <a:gd name="csY2" fmla="*/ 0 h 588196"/>
                    <a:gd name="csX3" fmla="*/ 205500 w 205500"/>
                    <a:gd name="csY3" fmla="*/ 489566 h 588196"/>
                    <a:gd name="csX4" fmla="*/ 106870 w 205500"/>
                    <a:gd name="csY4" fmla="*/ 588196 h 588196"/>
                    <a:gd name="csX5" fmla="*/ 106870 w 205500"/>
                    <a:gd name="csY5" fmla="*/ 588196 h 588196"/>
                    <a:gd name="csX6" fmla="*/ 8240 w 205500"/>
                    <a:gd name="csY6" fmla="*/ 489566 h 588196"/>
                    <a:gd name="csX7" fmla="*/ 5538 w 205500"/>
                    <a:gd name="csY7" fmla="*/ 432347 h 588196"/>
                    <a:gd name="csX8" fmla="*/ 7405 w 205500"/>
                    <a:gd name="csY8" fmla="*/ 321284 h 588196"/>
                    <a:gd name="csX9" fmla="*/ 8240 w 205500"/>
                    <a:gd name="csY9" fmla="*/ 0 h 588196"/>
                    <a:gd name="csX10" fmla="*/ 8240 w 205500"/>
                    <a:gd name="csY10" fmla="*/ 0 h 588196"/>
                    <a:gd name="csX0" fmla="*/ 3442 w 203404"/>
                    <a:gd name="csY0" fmla="*/ 432347 h 588196"/>
                    <a:gd name="csX1" fmla="*/ 5309 w 203404"/>
                    <a:gd name="csY1" fmla="*/ 321284 h 588196"/>
                    <a:gd name="csX2" fmla="*/ 6144 w 203404"/>
                    <a:gd name="csY2" fmla="*/ 0 h 588196"/>
                    <a:gd name="csX3" fmla="*/ 6144 w 203404"/>
                    <a:gd name="csY3" fmla="*/ 0 h 588196"/>
                    <a:gd name="csX4" fmla="*/ 203404 w 203404"/>
                    <a:gd name="csY4" fmla="*/ 0 h 588196"/>
                    <a:gd name="csX5" fmla="*/ 203404 w 203404"/>
                    <a:gd name="csY5" fmla="*/ 0 h 588196"/>
                    <a:gd name="csX6" fmla="*/ 203404 w 203404"/>
                    <a:gd name="csY6" fmla="*/ 489566 h 588196"/>
                    <a:gd name="csX7" fmla="*/ 104774 w 203404"/>
                    <a:gd name="csY7" fmla="*/ 588196 h 588196"/>
                    <a:gd name="csX8" fmla="*/ 104774 w 203404"/>
                    <a:gd name="csY8" fmla="*/ 588196 h 588196"/>
                    <a:gd name="csX9" fmla="*/ 6144 w 203404"/>
                    <a:gd name="csY9" fmla="*/ 489566 h 588196"/>
                    <a:gd name="csX10" fmla="*/ 94882 w 203404"/>
                    <a:gd name="csY10" fmla="*/ 523787 h 588196"/>
                    <a:gd name="csX0" fmla="*/ 5309 w 203404"/>
                    <a:gd name="csY0" fmla="*/ 321284 h 588196"/>
                    <a:gd name="csX1" fmla="*/ 6144 w 203404"/>
                    <a:gd name="csY1" fmla="*/ 0 h 588196"/>
                    <a:gd name="csX2" fmla="*/ 6144 w 203404"/>
                    <a:gd name="csY2" fmla="*/ 0 h 588196"/>
                    <a:gd name="csX3" fmla="*/ 203404 w 203404"/>
                    <a:gd name="csY3" fmla="*/ 0 h 588196"/>
                    <a:gd name="csX4" fmla="*/ 203404 w 203404"/>
                    <a:gd name="csY4" fmla="*/ 0 h 588196"/>
                    <a:gd name="csX5" fmla="*/ 203404 w 203404"/>
                    <a:gd name="csY5" fmla="*/ 489566 h 588196"/>
                    <a:gd name="csX6" fmla="*/ 104774 w 203404"/>
                    <a:gd name="csY6" fmla="*/ 588196 h 588196"/>
                    <a:gd name="csX7" fmla="*/ 104774 w 203404"/>
                    <a:gd name="csY7" fmla="*/ 588196 h 588196"/>
                    <a:gd name="csX8" fmla="*/ 6144 w 203404"/>
                    <a:gd name="csY8" fmla="*/ 489566 h 588196"/>
                    <a:gd name="csX9" fmla="*/ 94882 w 203404"/>
                    <a:gd name="csY9" fmla="*/ 523787 h 588196"/>
                    <a:gd name="csX0" fmla="*/ 0 w 198095"/>
                    <a:gd name="csY0" fmla="*/ 321284 h 588196"/>
                    <a:gd name="csX1" fmla="*/ 835 w 198095"/>
                    <a:gd name="csY1" fmla="*/ 0 h 588196"/>
                    <a:gd name="csX2" fmla="*/ 835 w 198095"/>
                    <a:gd name="csY2" fmla="*/ 0 h 588196"/>
                    <a:gd name="csX3" fmla="*/ 198095 w 198095"/>
                    <a:gd name="csY3" fmla="*/ 0 h 588196"/>
                    <a:gd name="csX4" fmla="*/ 198095 w 198095"/>
                    <a:gd name="csY4" fmla="*/ 0 h 588196"/>
                    <a:gd name="csX5" fmla="*/ 198095 w 198095"/>
                    <a:gd name="csY5" fmla="*/ 489566 h 588196"/>
                    <a:gd name="csX6" fmla="*/ 99465 w 198095"/>
                    <a:gd name="csY6" fmla="*/ 588196 h 588196"/>
                    <a:gd name="csX7" fmla="*/ 99465 w 198095"/>
                    <a:gd name="csY7" fmla="*/ 588196 h 588196"/>
                    <a:gd name="csX8" fmla="*/ 835 w 198095"/>
                    <a:gd name="csY8" fmla="*/ 489566 h 588196"/>
                    <a:gd name="csX0" fmla="*/ 0 w 198095"/>
                    <a:gd name="csY0" fmla="*/ 321284 h 588196"/>
                    <a:gd name="csX1" fmla="*/ 835 w 198095"/>
                    <a:gd name="csY1" fmla="*/ 0 h 588196"/>
                    <a:gd name="csX2" fmla="*/ 835 w 198095"/>
                    <a:gd name="csY2" fmla="*/ 0 h 588196"/>
                    <a:gd name="csX3" fmla="*/ 198095 w 198095"/>
                    <a:gd name="csY3" fmla="*/ 0 h 588196"/>
                    <a:gd name="csX4" fmla="*/ 198095 w 198095"/>
                    <a:gd name="csY4" fmla="*/ 0 h 588196"/>
                    <a:gd name="csX5" fmla="*/ 198095 w 198095"/>
                    <a:gd name="csY5" fmla="*/ 489566 h 588196"/>
                    <a:gd name="csX6" fmla="*/ 99465 w 198095"/>
                    <a:gd name="csY6" fmla="*/ 588196 h 588196"/>
                    <a:gd name="csX7" fmla="*/ 99465 w 198095"/>
                    <a:gd name="csY7" fmla="*/ 588196 h 588196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</a:cxnLst>
                  <a:rect l="l" t="t" r="r" b="b"/>
                  <a:pathLst>
                    <a:path w="198095" h="588196">
                      <a:moveTo>
                        <a:pt x="0" y="321284"/>
                      </a:moveTo>
                      <a:cubicBezTo>
                        <a:pt x="278" y="214189"/>
                        <a:pt x="557" y="107095"/>
                        <a:pt x="835" y="0"/>
                      </a:cubicBezTo>
                      <a:lnTo>
                        <a:pt x="835" y="0"/>
                      </a:lnTo>
                      <a:lnTo>
                        <a:pt x="198095" y="0"/>
                      </a:lnTo>
                      <a:lnTo>
                        <a:pt x="198095" y="0"/>
                      </a:lnTo>
                      <a:lnTo>
                        <a:pt x="198095" y="489566"/>
                      </a:lnTo>
                      <a:cubicBezTo>
                        <a:pt x="198095" y="544038"/>
                        <a:pt x="153937" y="588196"/>
                        <a:pt x="99465" y="588196"/>
                      </a:cubicBezTo>
                      <a:lnTo>
                        <a:pt x="99465" y="588196"/>
                      </a:lnTo>
                    </a:path>
                  </a:pathLst>
                </a:custGeom>
                <a:solidFill>
                  <a:srgbClr val="006666"/>
                </a:solidFill>
                <a:ln w="31750" cap="rnd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5" name="角丸四角形 4">
                  <a:extLst>
                    <a:ext uri="{FF2B5EF4-FFF2-40B4-BE49-F238E27FC236}">
                      <a16:creationId xmlns:a16="http://schemas.microsoft.com/office/drawing/2014/main" id="{C51F6AE7-2272-1333-9BB8-A06400C6BC37}"/>
                    </a:ext>
                  </a:extLst>
                </p:cNvPr>
                <p:cNvSpPr/>
                <p:nvPr/>
              </p:nvSpPr>
              <p:spPr>
                <a:xfrm rot="2441923">
                  <a:off x="7843234" y="4930344"/>
                  <a:ext cx="331596" cy="289921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8017" h="675821">
                      <a:moveTo>
                        <a:pt x="1806" y="546257"/>
                      </a:moveTo>
                      <a:cubicBezTo>
                        <a:pt x="3887" y="538748"/>
                        <a:pt x="7706" y="531559"/>
                        <a:pt x="12952" y="525074"/>
                      </a:cubicBezTo>
                      <a:cubicBezTo>
                        <a:pt x="23444" y="512103"/>
                        <a:pt x="39645" y="501946"/>
                        <a:pt x="59067" y="497678"/>
                      </a:cubicBezTo>
                      <a:lnTo>
                        <a:pt x="100244" y="488628"/>
                      </a:lnTo>
                      <a:cubicBezTo>
                        <a:pt x="77229" y="484370"/>
                        <a:pt x="59450" y="469415"/>
                        <a:pt x="54928" y="448841"/>
                      </a:cubicBezTo>
                      <a:cubicBezTo>
                        <a:pt x="53222" y="441079"/>
                        <a:pt x="53565" y="433251"/>
                        <a:pt x="55646" y="425743"/>
                      </a:cubicBezTo>
                      <a:cubicBezTo>
                        <a:pt x="57727" y="418235"/>
                        <a:pt x="61546" y="411045"/>
                        <a:pt x="66792" y="404560"/>
                      </a:cubicBezTo>
                      <a:cubicBezTo>
                        <a:pt x="77284" y="391589"/>
                        <a:pt x="93485" y="381432"/>
                        <a:pt x="112907" y="377164"/>
                      </a:cubicBezTo>
                      <a:lnTo>
                        <a:pt x="269211" y="342814"/>
                      </a:lnTo>
                      <a:lnTo>
                        <a:pt x="382846" y="271062"/>
                      </a:lnTo>
                      <a:lnTo>
                        <a:pt x="390224" y="262465"/>
                      </a:lnTo>
                      <a:lnTo>
                        <a:pt x="282312" y="262465"/>
                      </a:lnTo>
                      <a:cubicBezTo>
                        <a:pt x="245819" y="262465"/>
                        <a:pt x="216235" y="232881"/>
                        <a:pt x="216235" y="196388"/>
                      </a:cubicBezTo>
                      <a:cubicBezTo>
                        <a:pt x="216235" y="159895"/>
                        <a:pt x="245819" y="130311"/>
                        <a:pt x="282312" y="130311"/>
                      </a:cubicBezTo>
                      <a:lnTo>
                        <a:pt x="503642" y="130311"/>
                      </a:lnTo>
                      <a:lnTo>
                        <a:pt x="569841" y="53175"/>
                      </a:lnTo>
                      <a:cubicBezTo>
                        <a:pt x="624682" y="-10726"/>
                        <a:pt x="720942" y="-18071"/>
                        <a:pt x="784843" y="36770"/>
                      </a:cubicBezTo>
                      <a:cubicBezTo>
                        <a:pt x="848744" y="91611"/>
                        <a:pt x="856088" y="187871"/>
                        <a:pt x="801247" y="251772"/>
                      </a:cubicBezTo>
                      <a:lnTo>
                        <a:pt x="681089" y="391780"/>
                      </a:lnTo>
                      <a:cubicBezTo>
                        <a:pt x="679648" y="396559"/>
                        <a:pt x="676708" y="400708"/>
                        <a:pt x="673163" y="404611"/>
                      </a:cubicBezTo>
                      <a:lnTo>
                        <a:pt x="617412" y="465976"/>
                      </a:lnTo>
                      <a:cubicBezTo>
                        <a:pt x="612560" y="471630"/>
                        <a:pt x="607708" y="477284"/>
                        <a:pt x="602855" y="482938"/>
                      </a:cubicBezTo>
                      <a:lnTo>
                        <a:pt x="602376" y="482526"/>
                      </a:lnTo>
                      <a:lnTo>
                        <a:pt x="509362" y="584907"/>
                      </a:lnTo>
                      <a:lnTo>
                        <a:pt x="503806" y="589185"/>
                      </a:lnTo>
                      <a:cubicBezTo>
                        <a:pt x="503731" y="589270"/>
                        <a:pt x="503653" y="589353"/>
                        <a:pt x="503527" y="589400"/>
                      </a:cubicBezTo>
                      <a:cubicBezTo>
                        <a:pt x="499562" y="594136"/>
                        <a:pt x="494458" y="597554"/>
                        <a:pt x="488983" y="600075"/>
                      </a:cubicBezTo>
                      <a:cubicBezTo>
                        <a:pt x="487735" y="601735"/>
                        <a:pt x="486011" y="602682"/>
                        <a:pt x="484229" y="603564"/>
                      </a:cubicBezTo>
                      <a:lnTo>
                        <a:pt x="353095" y="668557"/>
                      </a:lnTo>
                      <a:cubicBezTo>
                        <a:pt x="322704" y="683620"/>
                        <a:pt x="287495" y="674503"/>
                        <a:pt x="274455" y="648193"/>
                      </a:cubicBezTo>
                      <a:lnTo>
                        <a:pt x="271614" y="636113"/>
                      </a:lnTo>
                      <a:lnTo>
                        <a:pt x="211767" y="663394"/>
                      </a:lnTo>
                      <a:cubicBezTo>
                        <a:pt x="175579" y="679891"/>
                        <a:pt x="135552" y="669814"/>
                        <a:pt x="122366" y="640886"/>
                      </a:cubicBezTo>
                      <a:cubicBezTo>
                        <a:pt x="116659" y="628368"/>
                        <a:pt x="116914" y="614371"/>
                        <a:pt x="122875" y="601528"/>
                      </a:cubicBezTo>
                      <a:lnTo>
                        <a:pt x="83777" y="610120"/>
                      </a:lnTo>
                      <a:cubicBezTo>
                        <a:pt x="44933" y="618656"/>
                        <a:pt x="7912" y="600405"/>
                        <a:pt x="1088" y="569355"/>
                      </a:cubicBezTo>
                      <a:cubicBezTo>
                        <a:pt x="-618" y="561593"/>
                        <a:pt x="-275" y="553765"/>
                        <a:pt x="1806" y="546257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17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6" name="フリーフォーム: 図形 25">
                  <a:extLst>
                    <a:ext uri="{FF2B5EF4-FFF2-40B4-BE49-F238E27FC236}">
                      <a16:creationId xmlns:a16="http://schemas.microsoft.com/office/drawing/2014/main" id="{FEB0BFD3-6C23-3085-1D79-75D2AEB96501}"/>
                    </a:ext>
                  </a:extLst>
                </p:cNvPr>
                <p:cNvSpPr/>
                <p:nvPr/>
              </p:nvSpPr>
              <p:spPr bwMode="auto">
                <a:xfrm rot="17100000">
                  <a:off x="8119641" y="4787981"/>
                  <a:ext cx="451771" cy="482059"/>
                </a:xfrm>
                <a:custGeom>
                  <a:avLst/>
                  <a:gdLst>
                    <a:gd name="csX0" fmla="*/ 547069 w 555196"/>
                    <a:gd name="csY0" fmla="*/ 336502 h 482059"/>
                    <a:gd name="csX1" fmla="*/ 555196 w 555196"/>
                    <a:gd name="csY1" fmla="*/ 376760 h 482059"/>
                    <a:gd name="csX2" fmla="*/ 451771 w 555196"/>
                    <a:gd name="csY2" fmla="*/ 480185 h 482059"/>
                    <a:gd name="csX3" fmla="*/ 107730 w 555196"/>
                    <a:gd name="csY3" fmla="*/ 480185 h 482059"/>
                    <a:gd name="csX4" fmla="*/ 98449 w 555196"/>
                    <a:gd name="csY4" fmla="*/ 482059 h 482059"/>
                    <a:gd name="csX5" fmla="*/ 98450 w 555196"/>
                    <a:gd name="csY5" fmla="*/ 482058 h 482059"/>
                    <a:gd name="csX6" fmla="*/ 0 w 555196"/>
                    <a:gd name="csY6" fmla="*/ 383608 h 482059"/>
                    <a:gd name="csX7" fmla="*/ 0 w 555196"/>
                    <a:gd name="csY7" fmla="*/ 0 h 482059"/>
                    <a:gd name="csX8" fmla="*/ 196899 w 555196"/>
                    <a:gd name="csY8" fmla="*/ 0 h 482059"/>
                    <a:gd name="csX9" fmla="*/ 196899 w 555196"/>
                    <a:gd name="csY9" fmla="*/ 273335 h 482059"/>
                    <a:gd name="csX10" fmla="*/ 451771 w 555196"/>
                    <a:gd name="csY10" fmla="*/ 273335 h 482059"/>
                    <a:gd name="csX11" fmla="*/ 547069 w 555196"/>
                    <a:gd name="csY11" fmla="*/ 336502 h 482059"/>
                    <a:gd name="csX0" fmla="*/ 555196 w 646636"/>
                    <a:gd name="csY0" fmla="*/ 376760 h 482059"/>
                    <a:gd name="csX1" fmla="*/ 451771 w 646636"/>
                    <a:gd name="csY1" fmla="*/ 480185 h 482059"/>
                    <a:gd name="csX2" fmla="*/ 107730 w 646636"/>
                    <a:gd name="csY2" fmla="*/ 480185 h 482059"/>
                    <a:gd name="csX3" fmla="*/ 98449 w 646636"/>
                    <a:gd name="csY3" fmla="*/ 482059 h 482059"/>
                    <a:gd name="csX4" fmla="*/ 98450 w 646636"/>
                    <a:gd name="csY4" fmla="*/ 482058 h 482059"/>
                    <a:gd name="csX5" fmla="*/ 0 w 646636"/>
                    <a:gd name="csY5" fmla="*/ 383608 h 482059"/>
                    <a:gd name="csX6" fmla="*/ 0 w 646636"/>
                    <a:gd name="csY6" fmla="*/ 0 h 482059"/>
                    <a:gd name="csX7" fmla="*/ 196899 w 646636"/>
                    <a:gd name="csY7" fmla="*/ 0 h 482059"/>
                    <a:gd name="csX8" fmla="*/ 196899 w 646636"/>
                    <a:gd name="csY8" fmla="*/ 273335 h 482059"/>
                    <a:gd name="csX9" fmla="*/ 451771 w 646636"/>
                    <a:gd name="csY9" fmla="*/ 273335 h 482059"/>
                    <a:gd name="csX10" fmla="*/ 547069 w 646636"/>
                    <a:gd name="csY10" fmla="*/ 336502 h 482059"/>
                    <a:gd name="csX11" fmla="*/ 646636 w 646636"/>
                    <a:gd name="csY11" fmla="*/ 468200 h 482059"/>
                    <a:gd name="csX0" fmla="*/ 555196 w 555196"/>
                    <a:gd name="csY0" fmla="*/ 376760 h 482059"/>
                    <a:gd name="csX1" fmla="*/ 451771 w 555196"/>
                    <a:gd name="csY1" fmla="*/ 480185 h 482059"/>
                    <a:gd name="csX2" fmla="*/ 107730 w 555196"/>
                    <a:gd name="csY2" fmla="*/ 480185 h 482059"/>
                    <a:gd name="csX3" fmla="*/ 98449 w 555196"/>
                    <a:gd name="csY3" fmla="*/ 482059 h 482059"/>
                    <a:gd name="csX4" fmla="*/ 98450 w 555196"/>
                    <a:gd name="csY4" fmla="*/ 482058 h 482059"/>
                    <a:gd name="csX5" fmla="*/ 0 w 555196"/>
                    <a:gd name="csY5" fmla="*/ 383608 h 482059"/>
                    <a:gd name="csX6" fmla="*/ 0 w 555196"/>
                    <a:gd name="csY6" fmla="*/ 0 h 482059"/>
                    <a:gd name="csX7" fmla="*/ 196899 w 555196"/>
                    <a:gd name="csY7" fmla="*/ 0 h 482059"/>
                    <a:gd name="csX8" fmla="*/ 196899 w 555196"/>
                    <a:gd name="csY8" fmla="*/ 273335 h 482059"/>
                    <a:gd name="csX9" fmla="*/ 451771 w 555196"/>
                    <a:gd name="csY9" fmla="*/ 273335 h 482059"/>
                    <a:gd name="csX10" fmla="*/ 547069 w 555196"/>
                    <a:gd name="csY10" fmla="*/ 336502 h 482059"/>
                    <a:gd name="csX0" fmla="*/ 451771 w 547069"/>
                    <a:gd name="csY0" fmla="*/ 480185 h 482059"/>
                    <a:gd name="csX1" fmla="*/ 107730 w 547069"/>
                    <a:gd name="csY1" fmla="*/ 480185 h 482059"/>
                    <a:gd name="csX2" fmla="*/ 98449 w 547069"/>
                    <a:gd name="csY2" fmla="*/ 482059 h 482059"/>
                    <a:gd name="csX3" fmla="*/ 98450 w 547069"/>
                    <a:gd name="csY3" fmla="*/ 482058 h 482059"/>
                    <a:gd name="csX4" fmla="*/ 0 w 547069"/>
                    <a:gd name="csY4" fmla="*/ 383608 h 482059"/>
                    <a:gd name="csX5" fmla="*/ 0 w 547069"/>
                    <a:gd name="csY5" fmla="*/ 0 h 482059"/>
                    <a:gd name="csX6" fmla="*/ 196899 w 547069"/>
                    <a:gd name="csY6" fmla="*/ 0 h 482059"/>
                    <a:gd name="csX7" fmla="*/ 196899 w 547069"/>
                    <a:gd name="csY7" fmla="*/ 273335 h 482059"/>
                    <a:gd name="csX8" fmla="*/ 451771 w 547069"/>
                    <a:gd name="csY8" fmla="*/ 273335 h 482059"/>
                    <a:gd name="csX9" fmla="*/ 547069 w 547069"/>
                    <a:gd name="csY9" fmla="*/ 336502 h 482059"/>
                    <a:gd name="csX0" fmla="*/ 451771 w 451771"/>
                    <a:gd name="csY0" fmla="*/ 480185 h 482059"/>
                    <a:gd name="csX1" fmla="*/ 107730 w 451771"/>
                    <a:gd name="csY1" fmla="*/ 480185 h 482059"/>
                    <a:gd name="csX2" fmla="*/ 98449 w 451771"/>
                    <a:gd name="csY2" fmla="*/ 482059 h 482059"/>
                    <a:gd name="csX3" fmla="*/ 98450 w 451771"/>
                    <a:gd name="csY3" fmla="*/ 482058 h 482059"/>
                    <a:gd name="csX4" fmla="*/ 0 w 451771"/>
                    <a:gd name="csY4" fmla="*/ 383608 h 482059"/>
                    <a:gd name="csX5" fmla="*/ 0 w 451771"/>
                    <a:gd name="csY5" fmla="*/ 0 h 482059"/>
                    <a:gd name="csX6" fmla="*/ 196899 w 451771"/>
                    <a:gd name="csY6" fmla="*/ 0 h 482059"/>
                    <a:gd name="csX7" fmla="*/ 196899 w 451771"/>
                    <a:gd name="csY7" fmla="*/ 273335 h 482059"/>
                    <a:gd name="csX8" fmla="*/ 451771 w 451771"/>
                    <a:gd name="csY8" fmla="*/ 273335 h 482059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</a:cxnLst>
                  <a:rect l="l" t="t" r="r" b="b"/>
                  <a:pathLst>
                    <a:path w="451771" h="482059">
                      <a:moveTo>
                        <a:pt x="451771" y="480185"/>
                      </a:moveTo>
                      <a:lnTo>
                        <a:pt x="107730" y="480185"/>
                      </a:lnTo>
                      <a:lnTo>
                        <a:pt x="98449" y="482059"/>
                      </a:lnTo>
                      <a:lnTo>
                        <a:pt x="98450" y="482058"/>
                      </a:lnTo>
                      <a:cubicBezTo>
                        <a:pt x="44078" y="482058"/>
                        <a:pt x="0" y="437980"/>
                        <a:pt x="0" y="383608"/>
                      </a:cubicBezTo>
                      <a:lnTo>
                        <a:pt x="0" y="0"/>
                      </a:lnTo>
                      <a:lnTo>
                        <a:pt x="196899" y="0"/>
                      </a:lnTo>
                      <a:lnTo>
                        <a:pt x="196899" y="273335"/>
                      </a:lnTo>
                      <a:lnTo>
                        <a:pt x="451771" y="273335"/>
                      </a:lnTo>
                    </a:path>
                  </a:pathLst>
                </a:custGeom>
                <a:solidFill>
                  <a:srgbClr val="006666"/>
                </a:solidFill>
                <a:ln w="31750" cap="rnd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7" name="楕円 26">
                  <a:extLst>
                    <a:ext uri="{FF2B5EF4-FFF2-40B4-BE49-F238E27FC236}">
                      <a16:creationId xmlns:a16="http://schemas.microsoft.com/office/drawing/2014/main" id="{1C9629DD-54D8-068B-70C1-89A8560D7358}"/>
                    </a:ext>
                  </a:extLst>
                </p:cNvPr>
                <p:cNvSpPr/>
                <p:nvPr/>
              </p:nvSpPr>
              <p:spPr bwMode="auto">
                <a:xfrm>
                  <a:off x="8398581" y="4096392"/>
                  <a:ext cx="117247" cy="168287"/>
                </a:xfrm>
                <a:prstGeom prst="ellipse">
                  <a:avLst/>
                </a:prstGeom>
                <a:solidFill>
                  <a:srgbClr val="0000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8" name="楕円 27">
                  <a:extLst>
                    <a:ext uri="{FF2B5EF4-FFF2-40B4-BE49-F238E27FC236}">
                      <a16:creationId xmlns:a16="http://schemas.microsoft.com/office/drawing/2014/main" id="{C0460612-B41C-021C-F104-59C598F6F06A}"/>
                    </a:ext>
                  </a:extLst>
                </p:cNvPr>
                <p:cNvSpPr/>
                <p:nvPr/>
              </p:nvSpPr>
              <p:spPr bwMode="auto">
                <a:xfrm>
                  <a:off x="7925506" y="4096392"/>
                  <a:ext cx="117247" cy="168287"/>
                </a:xfrm>
                <a:prstGeom prst="ellipse">
                  <a:avLst/>
                </a:prstGeom>
                <a:solidFill>
                  <a:srgbClr val="0000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9" name="月 28">
                  <a:extLst>
                    <a:ext uri="{FF2B5EF4-FFF2-40B4-BE49-F238E27FC236}">
                      <a16:creationId xmlns:a16="http://schemas.microsoft.com/office/drawing/2014/main" id="{566ADAA3-938D-AC4C-6C17-B6BEE4CCEB47}"/>
                    </a:ext>
                  </a:extLst>
                </p:cNvPr>
                <p:cNvSpPr/>
                <p:nvPr/>
              </p:nvSpPr>
              <p:spPr bwMode="auto">
                <a:xfrm rot="17100000">
                  <a:off x="8412469" y="3892529"/>
                  <a:ext cx="45719" cy="230535"/>
                </a:xfrm>
                <a:prstGeom prst="moon">
                  <a:avLst>
                    <a:gd name="adj" fmla="val 55729"/>
                  </a:avLst>
                </a:prstGeom>
                <a:solidFill>
                  <a:srgbClr val="000000"/>
                </a:solidFill>
                <a:ln w="9525" cap="rnd">
                  <a:solidFill>
                    <a:srgbClr val="000000"/>
                  </a:solidFill>
                  <a:bevel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30" name="月 29">
                  <a:extLst>
                    <a:ext uri="{FF2B5EF4-FFF2-40B4-BE49-F238E27FC236}">
                      <a16:creationId xmlns:a16="http://schemas.microsoft.com/office/drawing/2014/main" id="{5AC68141-4981-AE81-6685-0EB1B17B9B18}"/>
                    </a:ext>
                  </a:extLst>
                </p:cNvPr>
                <p:cNvSpPr/>
                <p:nvPr/>
              </p:nvSpPr>
              <p:spPr bwMode="auto">
                <a:xfrm rot="15300000">
                  <a:off x="7974319" y="3892530"/>
                  <a:ext cx="45719" cy="230535"/>
                </a:xfrm>
                <a:prstGeom prst="moon">
                  <a:avLst>
                    <a:gd name="adj" fmla="val 55729"/>
                  </a:avLst>
                </a:prstGeom>
                <a:solidFill>
                  <a:srgbClr val="000000"/>
                </a:solidFill>
                <a:ln w="9525" cap="rnd">
                  <a:solidFill>
                    <a:srgbClr val="000000"/>
                  </a:solidFill>
                  <a:bevel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</p:grpSp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03E6B252-CFE4-1F3C-4D4F-9B21C896BD26}"/>
                  </a:ext>
                </a:extLst>
              </p:cNvPr>
              <p:cNvSpPr/>
              <p:nvPr/>
            </p:nvSpPr>
            <p:spPr bwMode="auto">
              <a:xfrm>
                <a:off x="2787202" y="3638848"/>
                <a:ext cx="961476" cy="337854"/>
              </a:xfrm>
              <a:custGeom>
                <a:avLst/>
                <a:gdLst>
                  <a:gd name="csX0" fmla="*/ 564950 w 1109664"/>
                  <a:gd name="csY0" fmla="*/ 0 h 434576"/>
                  <a:gd name="csX1" fmla="*/ 668621 w 1109664"/>
                  <a:gd name="csY1" fmla="*/ 68718 h 434576"/>
                  <a:gd name="csX2" fmla="*/ 673212 w 1109664"/>
                  <a:gd name="csY2" fmla="*/ 91457 h 434576"/>
                  <a:gd name="csX3" fmla="*/ 690180 w 1109664"/>
                  <a:gd name="csY3" fmla="*/ 66292 h 434576"/>
                  <a:gd name="csX4" fmla="*/ 769738 w 1109664"/>
                  <a:gd name="csY4" fmla="*/ 33337 h 434576"/>
                  <a:gd name="csX5" fmla="*/ 873409 w 1109664"/>
                  <a:gd name="csY5" fmla="*/ 102055 h 434576"/>
                  <a:gd name="csX6" fmla="*/ 874175 w 1109664"/>
                  <a:gd name="csY6" fmla="*/ 105849 h 434576"/>
                  <a:gd name="csX7" fmla="*/ 903088 w 1109664"/>
                  <a:gd name="csY7" fmla="*/ 100012 h 434576"/>
                  <a:gd name="csX8" fmla="*/ 1015601 w 1109664"/>
                  <a:gd name="csY8" fmla="*/ 212525 h 434576"/>
                  <a:gd name="csX9" fmla="*/ 1006759 w 1109664"/>
                  <a:gd name="csY9" fmla="*/ 256320 h 434576"/>
                  <a:gd name="csX10" fmla="*/ 1002834 w 1109664"/>
                  <a:gd name="csY10" fmla="*/ 262142 h 434576"/>
                  <a:gd name="csX11" fmla="*/ 1021557 w 1109664"/>
                  <a:gd name="csY11" fmla="*/ 258362 h 434576"/>
                  <a:gd name="csX12" fmla="*/ 1109664 w 1109664"/>
                  <a:gd name="csY12" fmla="*/ 346469 h 434576"/>
                  <a:gd name="csX13" fmla="*/ 1021557 w 1109664"/>
                  <a:gd name="csY13" fmla="*/ 434576 h 434576"/>
                  <a:gd name="csX14" fmla="*/ 933450 w 1109664"/>
                  <a:gd name="csY14" fmla="*/ 346469 h 434576"/>
                  <a:gd name="csX15" fmla="*/ 939251 w 1109664"/>
                  <a:gd name="csY15" fmla="*/ 317737 h 434576"/>
                  <a:gd name="csX16" fmla="*/ 903088 w 1109664"/>
                  <a:gd name="csY16" fmla="*/ 325038 h 434576"/>
                  <a:gd name="csX17" fmla="*/ 799417 w 1109664"/>
                  <a:gd name="csY17" fmla="*/ 256320 h 434576"/>
                  <a:gd name="csX18" fmla="*/ 798651 w 1109664"/>
                  <a:gd name="csY18" fmla="*/ 252526 h 434576"/>
                  <a:gd name="csX19" fmla="*/ 769738 w 1109664"/>
                  <a:gd name="csY19" fmla="*/ 258363 h 434576"/>
                  <a:gd name="csX20" fmla="*/ 666067 w 1109664"/>
                  <a:gd name="csY20" fmla="*/ 189645 h 434576"/>
                  <a:gd name="csX21" fmla="*/ 661476 w 1109664"/>
                  <a:gd name="csY21" fmla="*/ 166906 h 434576"/>
                  <a:gd name="csX22" fmla="*/ 644509 w 1109664"/>
                  <a:gd name="csY22" fmla="*/ 192072 h 434576"/>
                  <a:gd name="csX23" fmla="*/ 564950 w 1109664"/>
                  <a:gd name="csY23" fmla="*/ 225026 h 434576"/>
                  <a:gd name="csX24" fmla="*/ 461279 w 1109664"/>
                  <a:gd name="csY24" fmla="*/ 156308 h 434576"/>
                  <a:gd name="csX25" fmla="*/ 460656 w 1109664"/>
                  <a:gd name="csY25" fmla="*/ 153222 h 434576"/>
                  <a:gd name="csX26" fmla="*/ 459071 w 1109664"/>
                  <a:gd name="csY26" fmla="*/ 161070 h 434576"/>
                  <a:gd name="csX27" fmla="*/ 355400 w 1109664"/>
                  <a:gd name="csY27" fmla="*/ 229788 h 434576"/>
                  <a:gd name="csX28" fmla="*/ 311605 w 1109664"/>
                  <a:gd name="csY28" fmla="*/ 220946 h 434576"/>
                  <a:gd name="csX29" fmla="*/ 286132 w 1109664"/>
                  <a:gd name="csY29" fmla="*/ 203772 h 434576"/>
                  <a:gd name="csX30" fmla="*/ 286938 w 1109664"/>
                  <a:gd name="csY30" fmla="*/ 207763 h 434576"/>
                  <a:gd name="csX31" fmla="*/ 174425 w 1109664"/>
                  <a:gd name="csY31" fmla="*/ 320276 h 434576"/>
                  <a:gd name="csX32" fmla="*/ 170777 w 1109664"/>
                  <a:gd name="csY32" fmla="*/ 319540 h 434576"/>
                  <a:gd name="csX33" fmla="*/ 176214 w 1109664"/>
                  <a:gd name="csY33" fmla="*/ 346469 h 434576"/>
                  <a:gd name="csX34" fmla="*/ 88107 w 1109664"/>
                  <a:gd name="csY34" fmla="*/ 434576 h 434576"/>
                  <a:gd name="csX35" fmla="*/ 0 w 1109664"/>
                  <a:gd name="csY35" fmla="*/ 346469 h 434576"/>
                  <a:gd name="csX36" fmla="*/ 53812 w 1109664"/>
                  <a:gd name="csY36" fmla="*/ 265286 h 434576"/>
                  <a:gd name="csX37" fmla="*/ 76871 w 1109664"/>
                  <a:gd name="csY37" fmla="*/ 260631 h 434576"/>
                  <a:gd name="csX38" fmla="*/ 70754 w 1109664"/>
                  <a:gd name="csY38" fmla="*/ 251558 h 434576"/>
                  <a:gd name="csX39" fmla="*/ 61912 w 1109664"/>
                  <a:gd name="csY39" fmla="*/ 207763 h 434576"/>
                  <a:gd name="csX40" fmla="*/ 174425 w 1109664"/>
                  <a:gd name="csY40" fmla="*/ 95250 h 434576"/>
                  <a:gd name="csX41" fmla="*/ 218220 w 1109664"/>
                  <a:gd name="csY41" fmla="*/ 104092 h 434576"/>
                  <a:gd name="csX42" fmla="*/ 243693 w 1109664"/>
                  <a:gd name="csY42" fmla="*/ 121266 h 434576"/>
                  <a:gd name="csX43" fmla="*/ 242887 w 1109664"/>
                  <a:gd name="csY43" fmla="*/ 117275 h 434576"/>
                  <a:gd name="csX44" fmla="*/ 355400 w 1109664"/>
                  <a:gd name="csY44" fmla="*/ 4762 h 434576"/>
                  <a:gd name="csX45" fmla="*/ 459071 w 1109664"/>
                  <a:gd name="csY45" fmla="*/ 73480 h 434576"/>
                  <a:gd name="csX46" fmla="*/ 459694 w 1109664"/>
                  <a:gd name="csY46" fmla="*/ 76567 h 434576"/>
                  <a:gd name="csX47" fmla="*/ 461279 w 1109664"/>
                  <a:gd name="csY47" fmla="*/ 68718 h 434576"/>
                  <a:gd name="csX48" fmla="*/ 564950 w 1109664"/>
                  <a:gd name="csY48" fmla="*/ 0 h 43457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  <a:cxn ang="0">
                    <a:pos x="csX35" y="csY35"/>
                  </a:cxn>
                  <a:cxn ang="0">
                    <a:pos x="csX36" y="csY36"/>
                  </a:cxn>
                  <a:cxn ang="0">
                    <a:pos x="csX37" y="csY37"/>
                  </a:cxn>
                  <a:cxn ang="0">
                    <a:pos x="csX38" y="csY38"/>
                  </a:cxn>
                  <a:cxn ang="0">
                    <a:pos x="csX39" y="csY39"/>
                  </a:cxn>
                  <a:cxn ang="0">
                    <a:pos x="csX40" y="csY40"/>
                  </a:cxn>
                  <a:cxn ang="0">
                    <a:pos x="csX41" y="csY41"/>
                  </a:cxn>
                  <a:cxn ang="0">
                    <a:pos x="csX42" y="csY42"/>
                  </a:cxn>
                  <a:cxn ang="0">
                    <a:pos x="csX43" y="csY43"/>
                  </a:cxn>
                  <a:cxn ang="0">
                    <a:pos x="csX44" y="csY44"/>
                  </a:cxn>
                  <a:cxn ang="0">
                    <a:pos x="csX45" y="csY45"/>
                  </a:cxn>
                  <a:cxn ang="0">
                    <a:pos x="csX46" y="csY46"/>
                  </a:cxn>
                  <a:cxn ang="0">
                    <a:pos x="csX47" y="csY47"/>
                  </a:cxn>
                  <a:cxn ang="0">
                    <a:pos x="csX48" y="csY48"/>
                  </a:cxn>
                </a:cxnLst>
                <a:rect l="l" t="t" r="r" b="b"/>
                <a:pathLst>
                  <a:path w="1109664" h="434576">
                    <a:moveTo>
                      <a:pt x="564950" y="0"/>
                    </a:moveTo>
                    <a:cubicBezTo>
                      <a:pt x="611554" y="0"/>
                      <a:pt x="651541" y="28336"/>
                      <a:pt x="668621" y="68718"/>
                    </a:cubicBezTo>
                    <a:lnTo>
                      <a:pt x="673212" y="91457"/>
                    </a:lnTo>
                    <a:lnTo>
                      <a:pt x="690180" y="66292"/>
                    </a:lnTo>
                    <a:cubicBezTo>
                      <a:pt x="710540" y="45931"/>
                      <a:pt x="738669" y="33337"/>
                      <a:pt x="769738" y="33337"/>
                    </a:cubicBezTo>
                    <a:cubicBezTo>
                      <a:pt x="816342" y="33337"/>
                      <a:pt x="856329" y="61673"/>
                      <a:pt x="873409" y="102055"/>
                    </a:cubicBezTo>
                    <a:lnTo>
                      <a:pt x="874175" y="105849"/>
                    </a:lnTo>
                    <a:lnTo>
                      <a:pt x="903088" y="100012"/>
                    </a:lnTo>
                    <a:cubicBezTo>
                      <a:pt x="965227" y="100012"/>
                      <a:pt x="1015601" y="150386"/>
                      <a:pt x="1015601" y="212525"/>
                    </a:cubicBezTo>
                    <a:cubicBezTo>
                      <a:pt x="1015601" y="228060"/>
                      <a:pt x="1012453" y="242859"/>
                      <a:pt x="1006759" y="256320"/>
                    </a:cubicBezTo>
                    <a:lnTo>
                      <a:pt x="1002834" y="262142"/>
                    </a:lnTo>
                    <a:lnTo>
                      <a:pt x="1021557" y="258362"/>
                    </a:lnTo>
                    <a:cubicBezTo>
                      <a:pt x="1070217" y="258362"/>
                      <a:pt x="1109664" y="297809"/>
                      <a:pt x="1109664" y="346469"/>
                    </a:cubicBezTo>
                    <a:cubicBezTo>
                      <a:pt x="1109664" y="395129"/>
                      <a:pt x="1070217" y="434576"/>
                      <a:pt x="1021557" y="434576"/>
                    </a:cubicBezTo>
                    <a:cubicBezTo>
                      <a:pt x="972897" y="434576"/>
                      <a:pt x="933450" y="395129"/>
                      <a:pt x="933450" y="346469"/>
                    </a:cubicBezTo>
                    <a:lnTo>
                      <a:pt x="939251" y="317737"/>
                    </a:lnTo>
                    <a:lnTo>
                      <a:pt x="903088" y="325038"/>
                    </a:lnTo>
                    <a:cubicBezTo>
                      <a:pt x="856484" y="325038"/>
                      <a:pt x="816497" y="296703"/>
                      <a:pt x="799417" y="256320"/>
                    </a:cubicBezTo>
                    <a:lnTo>
                      <a:pt x="798651" y="252526"/>
                    </a:lnTo>
                    <a:lnTo>
                      <a:pt x="769738" y="258363"/>
                    </a:lnTo>
                    <a:cubicBezTo>
                      <a:pt x="723134" y="258363"/>
                      <a:pt x="683147" y="230028"/>
                      <a:pt x="666067" y="189645"/>
                    </a:cubicBezTo>
                    <a:lnTo>
                      <a:pt x="661476" y="166906"/>
                    </a:lnTo>
                    <a:lnTo>
                      <a:pt x="644509" y="192072"/>
                    </a:lnTo>
                    <a:cubicBezTo>
                      <a:pt x="624148" y="212433"/>
                      <a:pt x="596020" y="225026"/>
                      <a:pt x="564950" y="225026"/>
                    </a:cubicBezTo>
                    <a:cubicBezTo>
                      <a:pt x="518346" y="225026"/>
                      <a:pt x="478359" y="196691"/>
                      <a:pt x="461279" y="156308"/>
                    </a:cubicBezTo>
                    <a:lnTo>
                      <a:pt x="460656" y="153222"/>
                    </a:lnTo>
                    <a:lnTo>
                      <a:pt x="459071" y="161070"/>
                    </a:lnTo>
                    <a:cubicBezTo>
                      <a:pt x="441991" y="201453"/>
                      <a:pt x="402004" y="229788"/>
                      <a:pt x="355400" y="229788"/>
                    </a:cubicBezTo>
                    <a:cubicBezTo>
                      <a:pt x="339865" y="229788"/>
                      <a:pt x="325066" y="226640"/>
                      <a:pt x="311605" y="220946"/>
                    </a:cubicBezTo>
                    <a:lnTo>
                      <a:pt x="286132" y="203772"/>
                    </a:lnTo>
                    <a:lnTo>
                      <a:pt x="286938" y="207763"/>
                    </a:lnTo>
                    <a:cubicBezTo>
                      <a:pt x="286938" y="269902"/>
                      <a:pt x="236564" y="320276"/>
                      <a:pt x="174425" y="320276"/>
                    </a:cubicBezTo>
                    <a:lnTo>
                      <a:pt x="170777" y="319540"/>
                    </a:lnTo>
                    <a:lnTo>
                      <a:pt x="176214" y="346469"/>
                    </a:lnTo>
                    <a:cubicBezTo>
                      <a:pt x="176214" y="395129"/>
                      <a:pt x="136767" y="434576"/>
                      <a:pt x="88107" y="434576"/>
                    </a:cubicBezTo>
                    <a:cubicBezTo>
                      <a:pt x="39447" y="434576"/>
                      <a:pt x="0" y="395129"/>
                      <a:pt x="0" y="346469"/>
                    </a:cubicBezTo>
                    <a:cubicBezTo>
                      <a:pt x="0" y="309974"/>
                      <a:pt x="22189" y="278661"/>
                      <a:pt x="53812" y="265286"/>
                    </a:cubicBezTo>
                    <a:lnTo>
                      <a:pt x="76871" y="260631"/>
                    </a:lnTo>
                    <a:lnTo>
                      <a:pt x="70754" y="251558"/>
                    </a:lnTo>
                    <a:cubicBezTo>
                      <a:pt x="65060" y="238097"/>
                      <a:pt x="61912" y="223298"/>
                      <a:pt x="61912" y="207763"/>
                    </a:cubicBezTo>
                    <a:cubicBezTo>
                      <a:pt x="61912" y="145624"/>
                      <a:pt x="112286" y="95250"/>
                      <a:pt x="174425" y="95250"/>
                    </a:cubicBezTo>
                    <a:cubicBezTo>
                      <a:pt x="189960" y="95250"/>
                      <a:pt x="204759" y="98399"/>
                      <a:pt x="218220" y="104092"/>
                    </a:cubicBezTo>
                    <a:lnTo>
                      <a:pt x="243693" y="121266"/>
                    </a:lnTo>
                    <a:lnTo>
                      <a:pt x="242887" y="117275"/>
                    </a:lnTo>
                    <a:cubicBezTo>
                      <a:pt x="242887" y="55136"/>
                      <a:pt x="293261" y="4762"/>
                      <a:pt x="355400" y="4762"/>
                    </a:cubicBezTo>
                    <a:cubicBezTo>
                      <a:pt x="402004" y="4762"/>
                      <a:pt x="441991" y="33098"/>
                      <a:pt x="459071" y="73480"/>
                    </a:cubicBezTo>
                    <a:lnTo>
                      <a:pt x="459694" y="76567"/>
                    </a:lnTo>
                    <a:lnTo>
                      <a:pt x="461279" y="68718"/>
                    </a:lnTo>
                    <a:cubicBezTo>
                      <a:pt x="478359" y="28336"/>
                      <a:pt x="518346" y="0"/>
                      <a:pt x="56495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ＭＳ Ｐゴシック" charset="-128"/>
                </a:endParaRPr>
              </a:p>
            </p:txBody>
          </p:sp>
        </p:grp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6BF76DDF-6EB7-6C79-C65A-D0DEA2D9A6CD}"/>
                </a:ext>
              </a:extLst>
            </p:cNvPr>
            <p:cNvSpPr/>
            <p:nvPr/>
          </p:nvSpPr>
          <p:spPr>
            <a:xfrm>
              <a:off x="7867290" y="4213212"/>
              <a:ext cx="863308" cy="496137"/>
            </a:xfrm>
            <a:custGeom>
              <a:avLst/>
              <a:gdLst>
                <a:gd name="csX0" fmla="*/ 0 w 873125"/>
                <a:gd name="csY0" fmla="*/ 368300 h 447675"/>
                <a:gd name="csX1" fmla="*/ 428625 w 873125"/>
                <a:gd name="csY1" fmla="*/ 288925 h 447675"/>
                <a:gd name="csX2" fmla="*/ 873125 w 873125"/>
                <a:gd name="csY2" fmla="*/ 447675 h 447675"/>
                <a:gd name="csX3" fmla="*/ 596900 w 873125"/>
                <a:gd name="csY3" fmla="*/ 0 h 447675"/>
                <a:gd name="csX4" fmla="*/ 190500 w 873125"/>
                <a:gd name="csY4" fmla="*/ 82550 h 447675"/>
                <a:gd name="csX5" fmla="*/ 0 w 873125"/>
                <a:gd name="csY5" fmla="*/ 368300 h 447675"/>
                <a:gd name="csX0" fmla="*/ 0 w 873125"/>
                <a:gd name="csY0" fmla="*/ 352425 h 431800"/>
                <a:gd name="csX1" fmla="*/ 428625 w 873125"/>
                <a:gd name="csY1" fmla="*/ 273050 h 431800"/>
                <a:gd name="csX2" fmla="*/ 873125 w 873125"/>
                <a:gd name="csY2" fmla="*/ 431800 h 431800"/>
                <a:gd name="csX3" fmla="*/ 654050 w 873125"/>
                <a:gd name="csY3" fmla="*/ 0 h 431800"/>
                <a:gd name="csX4" fmla="*/ 190500 w 873125"/>
                <a:gd name="csY4" fmla="*/ 66675 h 431800"/>
                <a:gd name="csX5" fmla="*/ 0 w 873125"/>
                <a:gd name="csY5" fmla="*/ 352425 h 431800"/>
                <a:gd name="csX0" fmla="*/ 0 w 873125"/>
                <a:gd name="csY0" fmla="*/ 368800 h 448175"/>
                <a:gd name="csX1" fmla="*/ 428625 w 873125"/>
                <a:gd name="csY1" fmla="*/ 289425 h 448175"/>
                <a:gd name="csX2" fmla="*/ 873125 w 873125"/>
                <a:gd name="csY2" fmla="*/ 448175 h 448175"/>
                <a:gd name="csX3" fmla="*/ 654050 w 873125"/>
                <a:gd name="csY3" fmla="*/ 16375 h 448175"/>
                <a:gd name="csX4" fmla="*/ 190500 w 873125"/>
                <a:gd name="csY4" fmla="*/ 83050 h 448175"/>
                <a:gd name="csX5" fmla="*/ 0 w 873125"/>
                <a:gd name="csY5" fmla="*/ 368800 h 448175"/>
                <a:gd name="csX0" fmla="*/ 0 w 873125"/>
                <a:gd name="csY0" fmla="*/ 376094 h 455469"/>
                <a:gd name="csX1" fmla="*/ 428625 w 873125"/>
                <a:gd name="csY1" fmla="*/ 296719 h 455469"/>
                <a:gd name="csX2" fmla="*/ 873125 w 873125"/>
                <a:gd name="csY2" fmla="*/ 455469 h 455469"/>
                <a:gd name="csX3" fmla="*/ 654050 w 873125"/>
                <a:gd name="csY3" fmla="*/ 23669 h 455469"/>
                <a:gd name="csX4" fmla="*/ 190500 w 873125"/>
                <a:gd name="csY4" fmla="*/ 90344 h 455469"/>
                <a:gd name="csX5" fmla="*/ 0 w 873125"/>
                <a:gd name="csY5" fmla="*/ 376094 h 455469"/>
                <a:gd name="csX0" fmla="*/ 0 w 857250"/>
                <a:gd name="csY0" fmla="*/ 445453 h 454978"/>
                <a:gd name="csX1" fmla="*/ 412750 w 857250"/>
                <a:gd name="csY1" fmla="*/ 296228 h 454978"/>
                <a:gd name="csX2" fmla="*/ 857250 w 857250"/>
                <a:gd name="csY2" fmla="*/ 454978 h 454978"/>
                <a:gd name="csX3" fmla="*/ 638175 w 857250"/>
                <a:gd name="csY3" fmla="*/ 23178 h 454978"/>
                <a:gd name="csX4" fmla="*/ 174625 w 857250"/>
                <a:gd name="csY4" fmla="*/ 89853 h 454978"/>
                <a:gd name="csX5" fmla="*/ 0 w 857250"/>
                <a:gd name="csY5" fmla="*/ 445453 h 454978"/>
                <a:gd name="csX0" fmla="*/ 9257 w 866507"/>
                <a:gd name="csY0" fmla="*/ 445453 h 454978"/>
                <a:gd name="csX1" fmla="*/ 422007 w 866507"/>
                <a:gd name="csY1" fmla="*/ 296228 h 454978"/>
                <a:gd name="csX2" fmla="*/ 866507 w 866507"/>
                <a:gd name="csY2" fmla="*/ 454978 h 454978"/>
                <a:gd name="csX3" fmla="*/ 647432 w 866507"/>
                <a:gd name="csY3" fmla="*/ 23178 h 454978"/>
                <a:gd name="csX4" fmla="*/ 183882 w 866507"/>
                <a:gd name="csY4" fmla="*/ 89853 h 454978"/>
                <a:gd name="csX5" fmla="*/ 9257 w 866507"/>
                <a:gd name="csY5" fmla="*/ 445453 h 454978"/>
                <a:gd name="csX0" fmla="*/ 0 w 857250"/>
                <a:gd name="csY0" fmla="*/ 445453 h 454978"/>
                <a:gd name="csX1" fmla="*/ 412750 w 857250"/>
                <a:gd name="csY1" fmla="*/ 296228 h 454978"/>
                <a:gd name="csX2" fmla="*/ 857250 w 857250"/>
                <a:gd name="csY2" fmla="*/ 454978 h 454978"/>
                <a:gd name="csX3" fmla="*/ 638175 w 857250"/>
                <a:gd name="csY3" fmla="*/ 23178 h 454978"/>
                <a:gd name="csX4" fmla="*/ 174625 w 857250"/>
                <a:gd name="csY4" fmla="*/ 89853 h 454978"/>
                <a:gd name="csX5" fmla="*/ 0 w 857250"/>
                <a:gd name="csY5" fmla="*/ 445453 h 454978"/>
                <a:gd name="csX0" fmla="*/ 0 w 857250"/>
                <a:gd name="csY0" fmla="*/ 440285 h 449810"/>
                <a:gd name="csX1" fmla="*/ 412750 w 857250"/>
                <a:gd name="csY1" fmla="*/ 291060 h 449810"/>
                <a:gd name="csX2" fmla="*/ 857250 w 857250"/>
                <a:gd name="csY2" fmla="*/ 449810 h 449810"/>
                <a:gd name="csX3" fmla="*/ 711200 w 857250"/>
                <a:gd name="csY3" fmla="*/ 24360 h 449810"/>
                <a:gd name="csX4" fmla="*/ 174625 w 857250"/>
                <a:gd name="csY4" fmla="*/ 84685 h 449810"/>
                <a:gd name="csX5" fmla="*/ 0 w 857250"/>
                <a:gd name="csY5" fmla="*/ 440285 h 449810"/>
                <a:gd name="csX0" fmla="*/ 0 w 860425"/>
                <a:gd name="csY0" fmla="*/ 444737 h 479662"/>
                <a:gd name="csX1" fmla="*/ 412750 w 860425"/>
                <a:gd name="csY1" fmla="*/ 295512 h 479662"/>
                <a:gd name="csX2" fmla="*/ 860425 w 860425"/>
                <a:gd name="csY2" fmla="*/ 479662 h 479662"/>
                <a:gd name="csX3" fmla="*/ 711200 w 860425"/>
                <a:gd name="csY3" fmla="*/ 28812 h 479662"/>
                <a:gd name="csX4" fmla="*/ 174625 w 860425"/>
                <a:gd name="csY4" fmla="*/ 89137 h 479662"/>
                <a:gd name="csX5" fmla="*/ 0 w 860425"/>
                <a:gd name="csY5" fmla="*/ 444737 h 479662"/>
                <a:gd name="csX0" fmla="*/ 0 w 860425"/>
                <a:gd name="csY0" fmla="*/ 444737 h 479662"/>
                <a:gd name="csX1" fmla="*/ 412750 w 860425"/>
                <a:gd name="csY1" fmla="*/ 295512 h 479662"/>
                <a:gd name="csX2" fmla="*/ 860425 w 860425"/>
                <a:gd name="csY2" fmla="*/ 479662 h 479662"/>
                <a:gd name="csX3" fmla="*/ 711200 w 860425"/>
                <a:gd name="csY3" fmla="*/ 28812 h 479662"/>
                <a:gd name="csX4" fmla="*/ 174625 w 860425"/>
                <a:gd name="csY4" fmla="*/ 89137 h 479662"/>
                <a:gd name="csX5" fmla="*/ 0 w 860425"/>
                <a:gd name="csY5" fmla="*/ 444737 h 479662"/>
                <a:gd name="csX0" fmla="*/ 0 w 860425"/>
                <a:gd name="csY0" fmla="*/ 437209 h 472134"/>
                <a:gd name="csX1" fmla="*/ 412750 w 860425"/>
                <a:gd name="csY1" fmla="*/ 287984 h 472134"/>
                <a:gd name="csX2" fmla="*/ 860425 w 860425"/>
                <a:gd name="csY2" fmla="*/ 472134 h 472134"/>
                <a:gd name="csX3" fmla="*/ 758825 w 860425"/>
                <a:gd name="csY3" fmla="*/ 30809 h 472134"/>
                <a:gd name="csX4" fmla="*/ 174625 w 860425"/>
                <a:gd name="csY4" fmla="*/ 81609 h 472134"/>
                <a:gd name="csX5" fmla="*/ 0 w 860425"/>
                <a:gd name="csY5" fmla="*/ 437209 h 472134"/>
                <a:gd name="csX0" fmla="*/ 0 w 860425"/>
                <a:gd name="csY0" fmla="*/ 431565 h 466490"/>
                <a:gd name="csX1" fmla="*/ 412750 w 860425"/>
                <a:gd name="csY1" fmla="*/ 282340 h 466490"/>
                <a:gd name="csX2" fmla="*/ 860425 w 860425"/>
                <a:gd name="csY2" fmla="*/ 466490 h 466490"/>
                <a:gd name="csX3" fmla="*/ 758825 w 860425"/>
                <a:gd name="csY3" fmla="*/ 25165 h 466490"/>
                <a:gd name="csX4" fmla="*/ 174625 w 860425"/>
                <a:gd name="csY4" fmla="*/ 75965 h 466490"/>
                <a:gd name="csX5" fmla="*/ 0 w 860425"/>
                <a:gd name="csY5" fmla="*/ 431565 h 466490"/>
                <a:gd name="csX0" fmla="*/ 0 w 860425"/>
                <a:gd name="csY0" fmla="*/ 431565 h 466490"/>
                <a:gd name="csX1" fmla="*/ 412750 w 860425"/>
                <a:gd name="csY1" fmla="*/ 282340 h 466490"/>
                <a:gd name="csX2" fmla="*/ 860425 w 860425"/>
                <a:gd name="csY2" fmla="*/ 466490 h 466490"/>
                <a:gd name="csX3" fmla="*/ 758825 w 860425"/>
                <a:gd name="csY3" fmla="*/ 25165 h 466490"/>
                <a:gd name="csX4" fmla="*/ 174625 w 860425"/>
                <a:gd name="csY4" fmla="*/ 75965 h 466490"/>
                <a:gd name="csX5" fmla="*/ 0 w 860425"/>
                <a:gd name="csY5" fmla="*/ 431565 h 466490"/>
                <a:gd name="csX0" fmla="*/ 0 w 860425"/>
                <a:gd name="csY0" fmla="*/ 437095 h 472020"/>
                <a:gd name="csX1" fmla="*/ 412750 w 860425"/>
                <a:gd name="csY1" fmla="*/ 287870 h 472020"/>
                <a:gd name="csX2" fmla="*/ 860425 w 860425"/>
                <a:gd name="csY2" fmla="*/ 472020 h 472020"/>
                <a:gd name="csX3" fmla="*/ 758825 w 860425"/>
                <a:gd name="csY3" fmla="*/ 30695 h 472020"/>
                <a:gd name="csX4" fmla="*/ 174625 w 860425"/>
                <a:gd name="csY4" fmla="*/ 81495 h 472020"/>
                <a:gd name="csX5" fmla="*/ 0 w 860425"/>
                <a:gd name="csY5" fmla="*/ 437095 h 472020"/>
                <a:gd name="csX0" fmla="*/ 0 w 860425"/>
                <a:gd name="csY0" fmla="*/ 437095 h 472020"/>
                <a:gd name="csX1" fmla="*/ 412750 w 860425"/>
                <a:gd name="csY1" fmla="*/ 287870 h 472020"/>
                <a:gd name="csX2" fmla="*/ 860425 w 860425"/>
                <a:gd name="csY2" fmla="*/ 472020 h 472020"/>
                <a:gd name="csX3" fmla="*/ 758825 w 860425"/>
                <a:gd name="csY3" fmla="*/ 30695 h 472020"/>
                <a:gd name="csX4" fmla="*/ 174625 w 860425"/>
                <a:gd name="csY4" fmla="*/ 81495 h 472020"/>
                <a:gd name="csX5" fmla="*/ 0 w 860425"/>
                <a:gd name="csY5" fmla="*/ 437095 h 472020"/>
                <a:gd name="csX0" fmla="*/ 0 w 844550"/>
                <a:gd name="csY0" fmla="*/ 437095 h 478370"/>
                <a:gd name="csX1" fmla="*/ 412750 w 844550"/>
                <a:gd name="csY1" fmla="*/ 287870 h 478370"/>
                <a:gd name="csX2" fmla="*/ 844550 w 844550"/>
                <a:gd name="csY2" fmla="*/ 478370 h 478370"/>
                <a:gd name="csX3" fmla="*/ 758825 w 844550"/>
                <a:gd name="csY3" fmla="*/ 30695 h 478370"/>
                <a:gd name="csX4" fmla="*/ 174625 w 844550"/>
                <a:gd name="csY4" fmla="*/ 81495 h 478370"/>
                <a:gd name="csX5" fmla="*/ 0 w 844550"/>
                <a:gd name="csY5" fmla="*/ 437095 h 478370"/>
                <a:gd name="csX0" fmla="*/ 0 w 855265"/>
                <a:gd name="csY0" fmla="*/ 437095 h 478370"/>
                <a:gd name="csX1" fmla="*/ 412750 w 855265"/>
                <a:gd name="csY1" fmla="*/ 287870 h 478370"/>
                <a:gd name="csX2" fmla="*/ 844550 w 855265"/>
                <a:gd name="csY2" fmla="*/ 478370 h 478370"/>
                <a:gd name="csX3" fmla="*/ 758825 w 855265"/>
                <a:gd name="csY3" fmla="*/ 30695 h 478370"/>
                <a:gd name="csX4" fmla="*/ 174625 w 855265"/>
                <a:gd name="csY4" fmla="*/ 81495 h 478370"/>
                <a:gd name="csX5" fmla="*/ 0 w 855265"/>
                <a:gd name="csY5" fmla="*/ 437095 h 478370"/>
                <a:gd name="csX0" fmla="*/ 0 w 858441"/>
                <a:gd name="csY0" fmla="*/ 437095 h 478370"/>
                <a:gd name="csX1" fmla="*/ 412750 w 858441"/>
                <a:gd name="csY1" fmla="*/ 287870 h 478370"/>
                <a:gd name="csX2" fmla="*/ 844550 w 858441"/>
                <a:gd name="csY2" fmla="*/ 478370 h 478370"/>
                <a:gd name="csX3" fmla="*/ 758825 w 858441"/>
                <a:gd name="csY3" fmla="*/ 30695 h 478370"/>
                <a:gd name="csX4" fmla="*/ 174625 w 858441"/>
                <a:gd name="csY4" fmla="*/ 81495 h 478370"/>
                <a:gd name="csX5" fmla="*/ 0 w 858441"/>
                <a:gd name="csY5" fmla="*/ 437095 h 478370"/>
                <a:gd name="csX0" fmla="*/ 0 w 858441"/>
                <a:gd name="csY0" fmla="*/ 437095 h 478370"/>
                <a:gd name="csX1" fmla="*/ 412750 w 858441"/>
                <a:gd name="csY1" fmla="*/ 287870 h 478370"/>
                <a:gd name="csX2" fmla="*/ 844550 w 858441"/>
                <a:gd name="csY2" fmla="*/ 478370 h 478370"/>
                <a:gd name="csX3" fmla="*/ 758825 w 858441"/>
                <a:gd name="csY3" fmla="*/ 30695 h 478370"/>
                <a:gd name="csX4" fmla="*/ 174625 w 858441"/>
                <a:gd name="csY4" fmla="*/ 81495 h 478370"/>
                <a:gd name="csX5" fmla="*/ 0 w 858441"/>
                <a:gd name="csY5" fmla="*/ 437095 h 478370"/>
                <a:gd name="csX0" fmla="*/ 0 w 836216"/>
                <a:gd name="csY0" fmla="*/ 461226 h 473926"/>
                <a:gd name="csX1" fmla="*/ 390525 w 836216"/>
                <a:gd name="csY1" fmla="*/ 283426 h 473926"/>
                <a:gd name="csX2" fmla="*/ 822325 w 836216"/>
                <a:gd name="csY2" fmla="*/ 473926 h 473926"/>
                <a:gd name="csX3" fmla="*/ 736600 w 836216"/>
                <a:gd name="csY3" fmla="*/ 26251 h 473926"/>
                <a:gd name="csX4" fmla="*/ 152400 w 836216"/>
                <a:gd name="csY4" fmla="*/ 77051 h 473926"/>
                <a:gd name="csX5" fmla="*/ 0 w 836216"/>
                <a:gd name="csY5" fmla="*/ 461226 h 473926"/>
                <a:gd name="csX0" fmla="*/ 13411 w 849627"/>
                <a:gd name="csY0" fmla="*/ 461226 h 473926"/>
                <a:gd name="csX1" fmla="*/ 403936 w 849627"/>
                <a:gd name="csY1" fmla="*/ 283426 h 473926"/>
                <a:gd name="csX2" fmla="*/ 835736 w 849627"/>
                <a:gd name="csY2" fmla="*/ 473926 h 473926"/>
                <a:gd name="csX3" fmla="*/ 750011 w 849627"/>
                <a:gd name="csY3" fmla="*/ 26251 h 473926"/>
                <a:gd name="csX4" fmla="*/ 165811 w 849627"/>
                <a:gd name="csY4" fmla="*/ 77051 h 473926"/>
                <a:gd name="csX5" fmla="*/ 13411 w 849627"/>
                <a:gd name="csY5" fmla="*/ 461226 h 473926"/>
                <a:gd name="csX0" fmla="*/ 13411 w 849627"/>
                <a:gd name="csY0" fmla="*/ 464387 h 477087"/>
                <a:gd name="csX1" fmla="*/ 403936 w 849627"/>
                <a:gd name="csY1" fmla="*/ 286587 h 477087"/>
                <a:gd name="csX2" fmla="*/ 835736 w 849627"/>
                <a:gd name="csY2" fmla="*/ 477087 h 477087"/>
                <a:gd name="csX3" fmla="*/ 750011 w 849627"/>
                <a:gd name="csY3" fmla="*/ 29412 h 477087"/>
                <a:gd name="csX4" fmla="*/ 165811 w 849627"/>
                <a:gd name="csY4" fmla="*/ 80212 h 477087"/>
                <a:gd name="csX5" fmla="*/ 13411 w 849627"/>
                <a:gd name="csY5" fmla="*/ 464387 h 47708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3308"/>
                <a:gd name="csY0" fmla="*/ 496137 h 496137"/>
                <a:gd name="csX1" fmla="*/ 421227 w 863308"/>
                <a:gd name="csY1" fmla="*/ 286587 h 496137"/>
                <a:gd name="csX2" fmla="*/ 853027 w 863308"/>
                <a:gd name="csY2" fmla="*/ 477087 h 496137"/>
                <a:gd name="csX3" fmla="*/ 767302 w 863308"/>
                <a:gd name="csY3" fmla="*/ 29412 h 496137"/>
                <a:gd name="csX4" fmla="*/ 183102 w 863308"/>
                <a:gd name="csY4" fmla="*/ 80212 h 496137"/>
                <a:gd name="csX5" fmla="*/ 11652 w 863308"/>
                <a:gd name="csY5" fmla="*/ 496137 h 4961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863308" h="496137">
                  <a:moveTo>
                    <a:pt x="11652" y="496137"/>
                  </a:moveTo>
                  <a:cubicBezTo>
                    <a:pt x="117485" y="392420"/>
                    <a:pt x="280998" y="289762"/>
                    <a:pt x="421227" y="286587"/>
                  </a:cubicBezTo>
                  <a:cubicBezTo>
                    <a:pt x="605906" y="283412"/>
                    <a:pt x="738727" y="380779"/>
                    <a:pt x="853027" y="477087"/>
                  </a:cubicBezTo>
                  <a:cubicBezTo>
                    <a:pt x="881602" y="349029"/>
                    <a:pt x="849852" y="91324"/>
                    <a:pt x="767302" y="29412"/>
                  </a:cubicBezTo>
                  <a:cubicBezTo>
                    <a:pt x="570452" y="-22975"/>
                    <a:pt x="318569" y="-4984"/>
                    <a:pt x="183102" y="80212"/>
                  </a:cubicBezTo>
                  <a:cubicBezTo>
                    <a:pt x="60335" y="152708"/>
                    <a:pt x="-33856" y="329979"/>
                    <a:pt x="11652" y="496137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1750" cap="rnd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ea typeface="ＭＳ Ｐゴシック" charset="-128"/>
              </a:endParaRPr>
            </a:p>
          </p:txBody>
        </p:sp>
      </p:grp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8DCB5445-85D3-878F-E1A0-87AE87CF17F2}"/>
              </a:ext>
            </a:extLst>
          </p:cNvPr>
          <p:cNvGrpSpPr/>
          <p:nvPr/>
        </p:nvGrpSpPr>
        <p:grpSpPr>
          <a:xfrm>
            <a:off x="3587621" y="7050919"/>
            <a:ext cx="2681230" cy="2015159"/>
            <a:chOff x="5964216" y="225336"/>
            <a:chExt cx="2681230" cy="2015159"/>
          </a:xfrm>
        </p:grpSpPr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0EF77A04-B6F4-8BF2-C215-AE057F4DD099}"/>
                </a:ext>
              </a:extLst>
            </p:cNvPr>
            <p:cNvSpPr/>
            <p:nvPr/>
          </p:nvSpPr>
          <p:spPr>
            <a:xfrm>
              <a:off x="6928374" y="1288410"/>
              <a:ext cx="1406957" cy="501392"/>
            </a:xfrm>
            <a:custGeom>
              <a:avLst/>
              <a:gdLst>
                <a:gd name="csX0" fmla="*/ 0 w 1252538"/>
                <a:gd name="csY0" fmla="*/ 90487 h 495300"/>
                <a:gd name="csX1" fmla="*/ 502444 w 1252538"/>
                <a:gd name="csY1" fmla="*/ 366712 h 495300"/>
                <a:gd name="csX2" fmla="*/ 581025 w 1252538"/>
                <a:gd name="csY2" fmla="*/ 495300 h 495300"/>
                <a:gd name="csX3" fmla="*/ 1252538 w 1252538"/>
                <a:gd name="csY3" fmla="*/ 423862 h 495300"/>
                <a:gd name="csX4" fmla="*/ 1204913 w 1252538"/>
                <a:gd name="csY4" fmla="*/ 290512 h 495300"/>
                <a:gd name="csX5" fmla="*/ 840581 w 1252538"/>
                <a:gd name="csY5" fmla="*/ 26194 h 495300"/>
                <a:gd name="csX6" fmla="*/ 452438 w 1252538"/>
                <a:gd name="csY6" fmla="*/ 0 h 495300"/>
                <a:gd name="csX7" fmla="*/ 0 w 1252538"/>
                <a:gd name="csY7" fmla="*/ 90487 h 495300"/>
                <a:gd name="csX0" fmla="*/ 0 w 1252538"/>
                <a:gd name="csY0" fmla="*/ 93563 h 498376"/>
                <a:gd name="csX1" fmla="*/ 502444 w 1252538"/>
                <a:gd name="csY1" fmla="*/ 369788 h 498376"/>
                <a:gd name="csX2" fmla="*/ 581025 w 1252538"/>
                <a:gd name="csY2" fmla="*/ 498376 h 498376"/>
                <a:gd name="csX3" fmla="*/ 1252538 w 1252538"/>
                <a:gd name="csY3" fmla="*/ 426938 h 498376"/>
                <a:gd name="csX4" fmla="*/ 1204913 w 1252538"/>
                <a:gd name="csY4" fmla="*/ 293588 h 498376"/>
                <a:gd name="csX5" fmla="*/ 840581 w 1252538"/>
                <a:gd name="csY5" fmla="*/ 29270 h 498376"/>
                <a:gd name="csX6" fmla="*/ 452438 w 1252538"/>
                <a:gd name="csY6" fmla="*/ 3076 h 498376"/>
                <a:gd name="csX7" fmla="*/ 0 w 1252538"/>
                <a:gd name="csY7" fmla="*/ 93563 h 498376"/>
                <a:gd name="csX0" fmla="*/ 0 w 1252538"/>
                <a:gd name="csY0" fmla="*/ 79014 h 483827"/>
                <a:gd name="csX1" fmla="*/ 502444 w 1252538"/>
                <a:gd name="csY1" fmla="*/ 355239 h 483827"/>
                <a:gd name="csX2" fmla="*/ 581025 w 1252538"/>
                <a:gd name="csY2" fmla="*/ 483827 h 483827"/>
                <a:gd name="csX3" fmla="*/ 1252538 w 1252538"/>
                <a:gd name="csY3" fmla="*/ 412389 h 483827"/>
                <a:gd name="csX4" fmla="*/ 1204913 w 1252538"/>
                <a:gd name="csY4" fmla="*/ 279039 h 483827"/>
                <a:gd name="csX5" fmla="*/ 840581 w 1252538"/>
                <a:gd name="csY5" fmla="*/ 14721 h 483827"/>
                <a:gd name="csX6" fmla="*/ 435770 w 1252538"/>
                <a:gd name="csY6" fmla="*/ 5196 h 483827"/>
                <a:gd name="csX7" fmla="*/ 0 w 1252538"/>
                <a:gd name="csY7" fmla="*/ 79014 h 483827"/>
                <a:gd name="csX0" fmla="*/ 0 w 1252538"/>
                <a:gd name="csY0" fmla="*/ 79014 h 483827"/>
                <a:gd name="csX1" fmla="*/ 502444 w 1252538"/>
                <a:gd name="csY1" fmla="*/ 355239 h 483827"/>
                <a:gd name="csX2" fmla="*/ 581025 w 1252538"/>
                <a:gd name="csY2" fmla="*/ 483827 h 483827"/>
                <a:gd name="csX3" fmla="*/ 1252538 w 1252538"/>
                <a:gd name="csY3" fmla="*/ 412389 h 483827"/>
                <a:gd name="csX4" fmla="*/ 1204913 w 1252538"/>
                <a:gd name="csY4" fmla="*/ 279039 h 483827"/>
                <a:gd name="csX5" fmla="*/ 840581 w 1252538"/>
                <a:gd name="csY5" fmla="*/ 14721 h 483827"/>
                <a:gd name="csX6" fmla="*/ 435770 w 1252538"/>
                <a:gd name="csY6" fmla="*/ 5196 h 483827"/>
                <a:gd name="csX7" fmla="*/ 0 w 1252538"/>
                <a:gd name="csY7" fmla="*/ 79014 h 483827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04913 w 1252538"/>
                <a:gd name="csY4" fmla="*/ 281237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19200 w 1252538"/>
                <a:gd name="csY4" fmla="*/ 257425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19200 w 1252538"/>
                <a:gd name="csY4" fmla="*/ 257425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3357"/>
                <a:gd name="csY0" fmla="*/ 81212 h 486025"/>
                <a:gd name="csX1" fmla="*/ 502444 w 1253357"/>
                <a:gd name="csY1" fmla="*/ 357437 h 486025"/>
                <a:gd name="csX2" fmla="*/ 581025 w 1253357"/>
                <a:gd name="csY2" fmla="*/ 486025 h 486025"/>
                <a:gd name="csX3" fmla="*/ 1243013 w 1253357"/>
                <a:gd name="csY3" fmla="*/ 393156 h 486025"/>
                <a:gd name="csX4" fmla="*/ 1219200 w 1253357"/>
                <a:gd name="csY4" fmla="*/ 257425 h 486025"/>
                <a:gd name="csX5" fmla="*/ 840581 w 1253357"/>
                <a:gd name="csY5" fmla="*/ 16919 h 486025"/>
                <a:gd name="csX6" fmla="*/ 435770 w 1253357"/>
                <a:gd name="csY6" fmla="*/ 7394 h 486025"/>
                <a:gd name="csX7" fmla="*/ 0 w 1253357"/>
                <a:gd name="csY7" fmla="*/ 81212 h 486025"/>
                <a:gd name="csX0" fmla="*/ 0 w 1243013"/>
                <a:gd name="csY0" fmla="*/ 81212 h 486025"/>
                <a:gd name="csX1" fmla="*/ 502444 w 1243013"/>
                <a:gd name="csY1" fmla="*/ 357437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6025"/>
                <a:gd name="csX1" fmla="*/ 502444 w 1243013"/>
                <a:gd name="csY1" fmla="*/ 357437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6025"/>
                <a:gd name="csX1" fmla="*/ 526257 w 1243013"/>
                <a:gd name="csY1" fmla="*/ 366962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7790"/>
                <a:gd name="csX1" fmla="*/ 526257 w 1243013"/>
                <a:gd name="csY1" fmla="*/ 366962 h 487790"/>
                <a:gd name="csX2" fmla="*/ 581025 w 1243013"/>
                <a:gd name="csY2" fmla="*/ 486025 h 487790"/>
                <a:gd name="csX3" fmla="*/ 1243013 w 1243013"/>
                <a:gd name="csY3" fmla="*/ 393156 h 487790"/>
                <a:gd name="csX4" fmla="*/ 1219200 w 1243013"/>
                <a:gd name="csY4" fmla="*/ 257425 h 487790"/>
                <a:gd name="csX5" fmla="*/ 840581 w 1243013"/>
                <a:gd name="csY5" fmla="*/ 16919 h 487790"/>
                <a:gd name="csX6" fmla="*/ 435770 w 1243013"/>
                <a:gd name="csY6" fmla="*/ 7394 h 487790"/>
                <a:gd name="csX7" fmla="*/ 0 w 1243013"/>
                <a:gd name="csY7" fmla="*/ 81212 h 487790"/>
                <a:gd name="csX0" fmla="*/ 0 w 1250796"/>
                <a:gd name="csY0" fmla="*/ 81212 h 487548"/>
                <a:gd name="csX1" fmla="*/ 526257 w 1250796"/>
                <a:gd name="csY1" fmla="*/ 366962 h 487548"/>
                <a:gd name="csX2" fmla="*/ 581025 w 1250796"/>
                <a:gd name="csY2" fmla="*/ 486025 h 487548"/>
                <a:gd name="csX3" fmla="*/ 1243013 w 1250796"/>
                <a:gd name="csY3" fmla="*/ 393156 h 487548"/>
                <a:gd name="csX4" fmla="*/ 1219200 w 1250796"/>
                <a:gd name="csY4" fmla="*/ 257425 h 487548"/>
                <a:gd name="csX5" fmla="*/ 840581 w 1250796"/>
                <a:gd name="csY5" fmla="*/ 16919 h 487548"/>
                <a:gd name="csX6" fmla="*/ 435770 w 1250796"/>
                <a:gd name="csY6" fmla="*/ 7394 h 487548"/>
                <a:gd name="csX7" fmla="*/ 0 w 1250796"/>
                <a:gd name="csY7" fmla="*/ 81212 h 487548"/>
                <a:gd name="csX0" fmla="*/ 0 w 1253185"/>
                <a:gd name="csY0" fmla="*/ 81212 h 486427"/>
                <a:gd name="csX1" fmla="*/ 526257 w 1253185"/>
                <a:gd name="csY1" fmla="*/ 366962 h 486427"/>
                <a:gd name="csX2" fmla="*/ 581025 w 1253185"/>
                <a:gd name="csY2" fmla="*/ 486025 h 486427"/>
                <a:gd name="csX3" fmla="*/ 1221582 w 1253185"/>
                <a:gd name="csY3" fmla="*/ 405062 h 486427"/>
                <a:gd name="csX4" fmla="*/ 1219200 w 1253185"/>
                <a:gd name="csY4" fmla="*/ 257425 h 486427"/>
                <a:gd name="csX5" fmla="*/ 840581 w 1253185"/>
                <a:gd name="csY5" fmla="*/ 16919 h 486427"/>
                <a:gd name="csX6" fmla="*/ 435770 w 1253185"/>
                <a:gd name="csY6" fmla="*/ 7394 h 486427"/>
                <a:gd name="csX7" fmla="*/ 0 w 1253185"/>
                <a:gd name="csY7" fmla="*/ 81212 h 486427"/>
                <a:gd name="csX0" fmla="*/ 0 w 1253185"/>
                <a:gd name="csY0" fmla="*/ 81212 h 487137"/>
                <a:gd name="csX1" fmla="*/ 526257 w 1253185"/>
                <a:gd name="csY1" fmla="*/ 366962 h 487137"/>
                <a:gd name="csX2" fmla="*/ 581025 w 1253185"/>
                <a:gd name="csY2" fmla="*/ 486025 h 487137"/>
                <a:gd name="csX3" fmla="*/ 1221582 w 1253185"/>
                <a:gd name="csY3" fmla="*/ 405062 h 487137"/>
                <a:gd name="csX4" fmla="*/ 1219200 w 1253185"/>
                <a:gd name="csY4" fmla="*/ 257425 h 487137"/>
                <a:gd name="csX5" fmla="*/ 840581 w 1253185"/>
                <a:gd name="csY5" fmla="*/ 16919 h 487137"/>
                <a:gd name="csX6" fmla="*/ 435770 w 1253185"/>
                <a:gd name="csY6" fmla="*/ 7394 h 487137"/>
                <a:gd name="csX7" fmla="*/ 0 w 1253185"/>
                <a:gd name="csY7" fmla="*/ 81212 h 487137"/>
                <a:gd name="csX0" fmla="*/ 0 w 1255337"/>
                <a:gd name="csY0" fmla="*/ 81212 h 486060"/>
                <a:gd name="csX1" fmla="*/ 526257 w 1255337"/>
                <a:gd name="csY1" fmla="*/ 366962 h 486060"/>
                <a:gd name="csX2" fmla="*/ 581025 w 1255337"/>
                <a:gd name="csY2" fmla="*/ 486025 h 486060"/>
                <a:gd name="csX3" fmla="*/ 1226506 w 1255337"/>
                <a:gd name="csY3" fmla="*/ 354536 h 486060"/>
                <a:gd name="csX4" fmla="*/ 1219200 w 1255337"/>
                <a:gd name="csY4" fmla="*/ 257425 h 486060"/>
                <a:gd name="csX5" fmla="*/ 840581 w 1255337"/>
                <a:gd name="csY5" fmla="*/ 16919 h 486060"/>
                <a:gd name="csX6" fmla="*/ 435770 w 1255337"/>
                <a:gd name="csY6" fmla="*/ 7394 h 486060"/>
                <a:gd name="csX7" fmla="*/ 0 w 1255337"/>
                <a:gd name="csY7" fmla="*/ 81212 h 486060"/>
                <a:gd name="csX0" fmla="*/ 0 w 1286816"/>
                <a:gd name="csY0" fmla="*/ 81212 h 462054"/>
                <a:gd name="csX1" fmla="*/ 526257 w 1286816"/>
                <a:gd name="csY1" fmla="*/ 366962 h 462054"/>
                <a:gd name="csX2" fmla="*/ 605645 w 1286816"/>
                <a:gd name="csY2" fmla="*/ 461964 h 462054"/>
                <a:gd name="csX3" fmla="*/ 1226506 w 1286816"/>
                <a:gd name="csY3" fmla="*/ 354536 h 462054"/>
                <a:gd name="csX4" fmla="*/ 1219200 w 1286816"/>
                <a:gd name="csY4" fmla="*/ 257425 h 462054"/>
                <a:gd name="csX5" fmla="*/ 840581 w 1286816"/>
                <a:gd name="csY5" fmla="*/ 16919 h 462054"/>
                <a:gd name="csX6" fmla="*/ 435770 w 1286816"/>
                <a:gd name="csY6" fmla="*/ 7394 h 462054"/>
                <a:gd name="csX7" fmla="*/ 0 w 1286816"/>
                <a:gd name="csY7" fmla="*/ 81212 h 462054"/>
                <a:gd name="csX0" fmla="*/ 0 w 1286816"/>
                <a:gd name="csY0" fmla="*/ 81212 h 465220"/>
                <a:gd name="csX1" fmla="*/ 526257 w 1286816"/>
                <a:gd name="csY1" fmla="*/ 366962 h 465220"/>
                <a:gd name="csX2" fmla="*/ 605645 w 1286816"/>
                <a:gd name="csY2" fmla="*/ 461964 h 465220"/>
                <a:gd name="csX3" fmla="*/ 1226506 w 1286816"/>
                <a:gd name="csY3" fmla="*/ 354536 h 465220"/>
                <a:gd name="csX4" fmla="*/ 1219200 w 1286816"/>
                <a:gd name="csY4" fmla="*/ 257425 h 465220"/>
                <a:gd name="csX5" fmla="*/ 840581 w 1286816"/>
                <a:gd name="csY5" fmla="*/ 16919 h 465220"/>
                <a:gd name="csX6" fmla="*/ 435770 w 1286816"/>
                <a:gd name="csY6" fmla="*/ 7394 h 465220"/>
                <a:gd name="csX7" fmla="*/ 0 w 1286816"/>
                <a:gd name="csY7" fmla="*/ 81212 h 465220"/>
                <a:gd name="csX0" fmla="*/ 0 w 1256471"/>
                <a:gd name="csY0" fmla="*/ 81212 h 465674"/>
                <a:gd name="csX1" fmla="*/ 526257 w 1256471"/>
                <a:gd name="csY1" fmla="*/ 366962 h 465674"/>
                <a:gd name="csX2" fmla="*/ 605645 w 1256471"/>
                <a:gd name="csY2" fmla="*/ 461964 h 465674"/>
                <a:gd name="csX3" fmla="*/ 1226506 w 1256471"/>
                <a:gd name="csY3" fmla="*/ 354536 h 465674"/>
                <a:gd name="csX4" fmla="*/ 1219200 w 1256471"/>
                <a:gd name="csY4" fmla="*/ 257425 h 465674"/>
                <a:gd name="csX5" fmla="*/ 840581 w 1256471"/>
                <a:gd name="csY5" fmla="*/ 16919 h 465674"/>
                <a:gd name="csX6" fmla="*/ 435770 w 1256471"/>
                <a:gd name="csY6" fmla="*/ 7394 h 465674"/>
                <a:gd name="csX7" fmla="*/ 0 w 1256471"/>
                <a:gd name="csY7" fmla="*/ 81212 h 465674"/>
                <a:gd name="csX0" fmla="*/ 0 w 1256471"/>
                <a:gd name="csY0" fmla="*/ 81212 h 464861"/>
                <a:gd name="csX1" fmla="*/ 526257 w 1256471"/>
                <a:gd name="csY1" fmla="*/ 366962 h 464861"/>
                <a:gd name="csX2" fmla="*/ 605645 w 1256471"/>
                <a:gd name="csY2" fmla="*/ 461964 h 464861"/>
                <a:gd name="csX3" fmla="*/ 1226506 w 1256471"/>
                <a:gd name="csY3" fmla="*/ 354536 h 464861"/>
                <a:gd name="csX4" fmla="*/ 1219200 w 1256471"/>
                <a:gd name="csY4" fmla="*/ 257425 h 464861"/>
                <a:gd name="csX5" fmla="*/ 840581 w 1256471"/>
                <a:gd name="csY5" fmla="*/ 16919 h 464861"/>
                <a:gd name="csX6" fmla="*/ 435770 w 1256471"/>
                <a:gd name="csY6" fmla="*/ 7394 h 464861"/>
                <a:gd name="csX7" fmla="*/ 0 w 1256471"/>
                <a:gd name="csY7" fmla="*/ 81212 h 464861"/>
                <a:gd name="csX0" fmla="*/ 0 w 1261434"/>
                <a:gd name="csY0" fmla="*/ 81212 h 464861"/>
                <a:gd name="csX1" fmla="*/ 526257 w 1261434"/>
                <a:gd name="csY1" fmla="*/ 366962 h 464861"/>
                <a:gd name="csX2" fmla="*/ 605645 w 1261434"/>
                <a:gd name="csY2" fmla="*/ 461964 h 464861"/>
                <a:gd name="csX3" fmla="*/ 1226506 w 1261434"/>
                <a:gd name="csY3" fmla="*/ 354536 h 464861"/>
                <a:gd name="csX4" fmla="*/ 1219200 w 1261434"/>
                <a:gd name="csY4" fmla="*/ 257425 h 464861"/>
                <a:gd name="csX5" fmla="*/ 840581 w 1261434"/>
                <a:gd name="csY5" fmla="*/ 16919 h 464861"/>
                <a:gd name="csX6" fmla="*/ 435770 w 1261434"/>
                <a:gd name="csY6" fmla="*/ 7394 h 464861"/>
                <a:gd name="csX7" fmla="*/ 0 w 1261434"/>
                <a:gd name="csY7" fmla="*/ 81212 h 464861"/>
                <a:gd name="csX0" fmla="*/ 0 w 1261434"/>
                <a:gd name="csY0" fmla="*/ 81212 h 430696"/>
                <a:gd name="csX1" fmla="*/ 526257 w 1261434"/>
                <a:gd name="csY1" fmla="*/ 366962 h 430696"/>
                <a:gd name="csX2" fmla="*/ 599079 w 1261434"/>
                <a:gd name="csY2" fmla="*/ 426676 h 430696"/>
                <a:gd name="csX3" fmla="*/ 1226506 w 1261434"/>
                <a:gd name="csY3" fmla="*/ 354536 h 430696"/>
                <a:gd name="csX4" fmla="*/ 1219200 w 1261434"/>
                <a:gd name="csY4" fmla="*/ 257425 h 430696"/>
                <a:gd name="csX5" fmla="*/ 840581 w 1261434"/>
                <a:gd name="csY5" fmla="*/ 16919 h 430696"/>
                <a:gd name="csX6" fmla="*/ 435770 w 1261434"/>
                <a:gd name="csY6" fmla="*/ 7394 h 430696"/>
                <a:gd name="csX7" fmla="*/ 0 w 1261434"/>
                <a:gd name="csY7" fmla="*/ 81212 h 430696"/>
                <a:gd name="csX0" fmla="*/ 0 w 1261434"/>
                <a:gd name="csY0" fmla="*/ 81212 h 426681"/>
                <a:gd name="csX1" fmla="*/ 519692 w 1261434"/>
                <a:gd name="csY1" fmla="*/ 350922 h 426681"/>
                <a:gd name="csX2" fmla="*/ 599079 w 1261434"/>
                <a:gd name="csY2" fmla="*/ 426676 h 426681"/>
                <a:gd name="csX3" fmla="*/ 1226506 w 1261434"/>
                <a:gd name="csY3" fmla="*/ 354536 h 426681"/>
                <a:gd name="csX4" fmla="*/ 1219200 w 1261434"/>
                <a:gd name="csY4" fmla="*/ 257425 h 426681"/>
                <a:gd name="csX5" fmla="*/ 840581 w 1261434"/>
                <a:gd name="csY5" fmla="*/ 16919 h 426681"/>
                <a:gd name="csX6" fmla="*/ 435770 w 1261434"/>
                <a:gd name="csY6" fmla="*/ 7394 h 426681"/>
                <a:gd name="csX7" fmla="*/ 0 w 1261434"/>
                <a:gd name="csY7" fmla="*/ 81212 h 426681"/>
                <a:gd name="csX0" fmla="*/ 0 w 1261434"/>
                <a:gd name="csY0" fmla="*/ 81212 h 442719"/>
                <a:gd name="csX1" fmla="*/ 519692 w 1261434"/>
                <a:gd name="csY1" fmla="*/ 350922 h 442719"/>
                <a:gd name="csX2" fmla="*/ 602362 w 1261434"/>
                <a:gd name="csY2" fmla="*/ 442716 h 442719"/>
                <a:gd name="csX3" fmla="*/ 1226506 w 1261434"/>
                <a:gd name="csY3" fmla="*/ 354536 h 442719"/>
                <a:gd name="csX4" fmla="*/ 1219200 w 1261434"/>
                <a:gd name="csY4" fmla="*/ 257425 h 442719"/>
                <a:gd name="csX5" fmla="*/ 840581 w 1261434"/>
                <a:gd name="csY5" fmla="*/ 16919 h 442719"/>
                <a:gd name="csX6" fmla="*/ 435770 w 1261434"/>
                <a:gd name="csY6" fmla="*/ 7394 h 442719"/>
                <a:gd name="csX7" fmla="*/ 0 w 1261434"/>
                <a:gd name="csY7" fmla="*/ 81212 h 442719"/>
                <a:gd name="csX0" fmla="*/ 0 w 1261434"/>
                <a:gd name="csY0" fmla="*/ 81212 h 443627"/>
                <a:gd name="csX1" fmla="*/ 519692 w 1261434"/>
                <a:gd name="csY1" fmla="*/ 350922 h 443627"/>
                <a:gd name="csX2" fmla="*/ 602362 w 1261434"/>
                <a:gd name="csY2" fmla="*/ 442716 h 443627"/>
                <a:gd name="csX3" fmla="*/ 1226506 w 1261434"/>
                <a:gd name="csY3" fmla="*/ 354536 h 443627"/>
                <a:gd name="csX4" fmla="*/ 1219200 w 1261434"/>
                <a:gd name="csY4" fmla="*/ 257425 h 443627"/>
                <a:gd name="csX5" fmla="*/ 840581 w 1261434"/>
                <a:gd name="csY5" fmla="*/ 16919 h 443627"/>
                <a:gd name="csX6" fmla="*/ 435770 w 1261434"/>
                <a:gd name="csY6" fmla="*/ 7394 h 443627"/>
                <a:gd name="csX7" fmla="*/ 0 w 1261434"/>
                <a:gd name="csY7" fmla="*/ 81212 h 443627"/>
                <a:gd name="csX0" fmla="*/ 0 w 1248598"/>
                <a:gd name="csY0" fmla="*/ 81212 h 443627"/>
                <a:gd name="csX1" fmla="*/ 519692 w 1248598"/>
                <a:gd name="csY1" fmla="*/ 350922 h 443627"/>
                <a:gd name="csX2" fmla="*/ 602362 w 1248598"/>
                <a:gd name="csY2" fmla="*/ 442716 h 443627"/>
                <a:gd name="csX3" fmla="*/ 1226506 w 1248598"/>
                <a:gd name="csY3" fmla="*/ 354536 h 443627"/>
                <a:gd name="csX4" fmla="*/ 1219200 w 1248598"/>
                <a:gd name="csY4" fmla="*/ 257425 h 443627"/>
                <a:gd name="csX5" fmla="*/ 840581 w 1248598"/>
                <a:gd name="csY5" fmla="*/ 16919 h 443627"/>
                <a:gd name="csX6" fmla="*/ 435770 w 1248598"/>
                <a:gd name="csY6" fmla="*/ 7394 h 443627"/>
                <a:gd name="csX7" fmla="*/ 0 w 1248598"/>
                <a:gd name="csY7" fmla="*/ 81212 h 443627"/>
                <a:gd name="csX0" fmla="*/ 0 w 1245020"/>
                <a:gd name="csY0" fmla="*/ 81212 h 443627"/>
                <a:gd name="csX1" fmla="*/ 519692 w 1245020"/>
                <a:gd name="csY1" fmla="*/ 350922 h 443627"/>
                <a:gd name="csX2" fmla="*/ 602362 w 1245020"/>
                <a:gd name="csY2" fmla="*/ 442716 h 443627"/>
                <a:gd name="csX3" fmla="*/ 1226506 w 1245020"/>
                <a:gd name="csY3" fmla="*/ 354536 h 443627"/>
                <a:gd name="csX4" fmla="*/ 1219200 w 1245020"/>
                <a:gd name="csY4" fmla="*/ 257425 h 443627"/>
                <a:gd name="csX5" fmla="*/ 840581 w 1245020"/>
                <a:gd name="csY5" fmla="*/ 16919 h 443627"/>
                <a:gd name="csX6" fmla="*/ 435770 w 1245020"/>
                <a:gd name="csY6" fmla="*/ 7394 h 443627"/>
                <a:gd name="csX7" fmla="*/ 0 w 1245020"/>
                <a:gd name="csY7" fmla="*/ 81212 h 443627"/>
                <a:gd name="csX0" fmla="*/ 0 w 1245020"/>
                <a:gd name="csY0" fmla="*/ 81212 h 443627"/>
                <a:gd name="csX1" fmla="*/ 519692 w 1245020"/>
                <a:gd name="csY1" fmla="*/ 350922 h 443627"/>
                <a:gd name="csX2" fmla="*/ 602362 w 1245020"/>
                <a:gd name="csY2" fmla="*/ 442716 h 443627"/>
                <a:gd name="csX3" fmla="*/ 1226506 w 1245020"/>
                <a:gd name="csY3" fmla="*/ 354536 h 443627"/>
                <a:gd name="csX4" fmla="*/ 1219200 w 1245020"/>
                <a:gd name="csY4" fmla="*/ 257425 h 443627"/>
                <a:gd name="csX5" fmla="*/ 840581 w 1245020"/>
                <a:gd name="csY5" fmla="*/ 16919 h 443627"/>
                <a:gd name="csX6" fmla="*/ 435770 w 1245020"/>
                <a:gd name="csY6" fmla="*/ 7394 h 443627"/>
                <a:gd name="csX7" fmla="*/ 0 w 1245020"/>
                <a:gd name="csY7" fmla="*/ 81212 h 44362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1245020" h="443627">
                  <a:moveTo>
                    <a:pt x="0" y="81212"/>
                  </a:moveTo>
                  <a:cubicBezTo>
                    <a:pt x="173231" y="171115"/>
                    <a:pt x="419298" y="290671"/>
                    <a:pt x="519692" y="350922"/>
                  </a:cubicBezTo>
                  <a:cubicBezTo>
                    <a:pt x="620086" y="411173"/>
                    <a:pt x="566628" y="432490"/>
                    <a:pt x="602362" y="442716"/>
                  </a:cubicBezTo>
                  <a:cubicBezTo>
                    <a:pt x="638096" y="452942"/>
                    <a:pt x="1175951" y="374189"/>
                    <a:pt x="1226506" y="354536"/>
                  </a:cubicBezTo>
                  <a:cubicBezTo>
                    <a:pt x="1264752" y="322854"/>
                    <a:pt x="1234280" y="275198"/>
                    <a:pt x="1219200" y="257425"/>
                  </a:cubicBezTo>
                  <a:cubicBezTo>
                    <a:pt x="1204120" y="239652"/>
                    <a:pt x="1042290" y="100296"/>
                    <a:pt x="840581" y="16919"/>
                  </a:cubicBezTo>
                  <a:cubicBezTo>
                    <a:pt x="706438" y="-1337"/>
                    <a:pt x="612776" y="-5306"/>
                    <a:pt x="435770" y="7394"/>
                  </a:cubicBezTo>
                  <a:cubicBezTo>
                    <a:pt x="258764" y="20094"/>
                    <a:pt x="153195" y="41525"/>
                    <a:pt x="0" y="81212"/>
                  </a:cubicBez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31750" cap="flat" cmpd="sng" algn="ctr">
              <a:noFill/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6" name="グループ化 65">
              <a:extLst>
                <a:ext uri="{FF2B5EF4-FFF2-40B4-BE49-F238E27FC236}">
                  <a16:creationId xmlns:a16="http://schemas.microsoft.com/office/drawing/2014/main" id="{F88CD3DB-F273-F788-3B4C-46718DA23641}"/>
                </a:ext>
              </a:extLst>
            </p:cNvPr>
            <p:cNvGrpSpPr/>
            <p:nvPr/>
          </p:nvGrpSpPr>
          <p:grpSpPr>
            <a:xfrm>
              <a:off x="7639140" y="1431384"/>
              <a:ext cx="495079" cy="356920"/>
              <a:chOff x="2133083" y="3956840"/>
              <a:chExt cx="495079" cy="356920"/>
            </a:xfrm>
            <a:solidFill>
              <a:sysClr val="window" lastClr="FFFFFF">
                <a:lumMod val="85000"/>
              </a:sysClr>
            </a:solidFill>
          </p:grpSpPr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4DE9407D-AB37-414F-8183-25C3267CE9D6}"/>
                  </a:ext>
                </a:extLst>
              </p:cNvPr>
              <p:cNvSpPr/>
              <p:nvPr/>
            </p:nvSpPr>
            <p:spPr>
              <a:xfrm>
                <a:off x="2135242" y="3956840"/>
                <a:ext cx="492920" cy="121445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  <a:gd name="csX0" fmla="*/ 0 w 473870"/>
                  <a:gd name="csY0" fmla="*/ 0 h 240505"/>
                  <a:gd name="csX1" fmla="*/ 135732 w 473870"/>
                  <a:gd name="csY1" fmla="*/ 90487 h 240505"/>
                  <a:gd name="csX2" fmla="*/ 473870 w 473870"/>
                  <a:gd name="csY2" fmla="*/ 38100 h 240505"/>
                  <a:gd name="csX3" fmla="*/ 473870 w 473870"/>
                  <a:gd name="csY3" fmla="*/ 240505 h 240505"/>
                  <a:gd name="csX4" fmla="*/ 0 w 473870"/>
                  <a:gd name="csY4" fmla="*/ 0 h 240505"/>
                  <a:gd name="csX0" fmla="*/ 0 w 473870"/>
                  <a:gd name="csY0" fmla="*/ 26195 h 116682"/>
                  <a:gd name="csX1" fmla="*/ 135732 w 473870"/>
                  <a:gd name="csY1" fmla="*/ 116682 h 116682"/>
                  <a:gd name="csX2" fmla="*/ 473870 w 473870"/>
                  <a:gd name="csY2" fmla="*/ 64295 h 116682"/>
                  <a:gd name="csX3" fmla="*/ 333376 w 473870"/>
                  <a:gd name="csY3" fmla="*/ 0 h 116682"/>
                  <a:gd name="csX4" fmla="*/ 0 w 473870"/>
                  <a:gd name="csY4" fmla="*/ 26195 h 116682"/>
                  <a:gd name="csX0" fmla="*/ 0 w 457201"/>
                  <a:gd name="csY0" fmla="*/ 50008 h 116682"/>
                  <a:gd name="csX1" fmla="*/ 119063 w 457201"/>
                  <a:gd name="csY1" fmla="*/ 116682 h 116682"/>
                  <a:gd name="csX2" fmla="*/ 457201 w 457201"/>
                  <a:gd name="csY2" fmla="*/ 64295 h 116682"/>
                  <a:gd name="csX3" fmla="*/ 316707 w 457201"/>
                  <a:gd name="csY3" fmla="*/ 0 h 116682"/>
                  <a:gd name="csX4" fmla="*/ 0 w 457201"/>
                  <a:gd name="csY4" fmla="*/ 50008 h 116682"/>
                  <a:gd name="csX0" fmla="*/ 0 w 492920"/>
                  <a:gd name="csY0" fmla="*/ 47626 h 116682"/>
                  <a:gd name="csX1" fmla="*/ 154782 w 492920"/>
                  <a:gd name="csY1" fmla="*/ 116682 h 116682"/>
                  <a:gd name="csX2" fmla="*/ 492920 w 492920"/>
                  <a:gd name="csY2" fmla="*/ 64295 h 116682"/>
                  <a:gd name="csX3" fmla="*/ 352426 w 492920"/>
                  <a:gd name="csY3" fmla="*/ 0 h 116682"/>
                  <a:gd name="csX4" fmla="*/ 0 w 492920"/>
                  <a:gd name="csY4" fmla="*/ 47626 h 116682"/>
                  <a:gd name="csX0" fmla="*/ 0 w 492920"/>
                  <a:gd name="csY0" fmla="*/ 52389 h 121445"/>
                  <a:gd name="csX1" fmla="*/ 154782 w 492920"/>
                  <a:gd name="csY1" fmla="*/ 121445 h 121445"/>
                  <a:gd name="csX2" fmla="*/ 492920 w 492920"/>
                  <a:gd name="csY2" fmla="*/ 69058 h 121445"/>
                  <a:gd name="csX3" fmla="*/ 333376 w 492920"/>
                  <a:gd name="csY3" fmla="*/ 0 h 121445"/>
                  <a:gd name="csX4" fmla="*/ 0 w 492920"/>
                  <a:gd name="csY4" fmla="*/ 52389 h 1214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492920" h="121445">
                    <a:moveTo>
                      <a:pt x="0" y="52389"/>
                    </a:moveTo>
                    <a:lnTo>
                      <a:pt x="154782" y="121445"/>
                    </a:lnTo>
                    <a:lnTo>
                      <a:pt x="492920" y="69058"/>
                    </a:lnTo>
                    <a:lnTo>
                      <a:pt x="333376" y="0"/>
                    </a:lnTo>
                    <a:lnTo>
                      <a:pt x="0" y="52389"/>
                    </a:ln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6" name="フリーフォーム: 図形 105">
                <a:extLst>
                  <a:ext uri="{FF2B5EF4-FFF2-40B4-BE49-F238E27FC236}">
                    <a16:creationId xmlns:a16="http://schemas.microsoft.com/office/drawing/2014/main" id="{6DA473D1-8AC2-DA45-8223-9CEAA4BF7C6E}"/>
                  </a:ext>
                </a:extLst>
              </p:cNvPr>
              <p:cNvSpPr/>
              <p:nvPr/>
            </p:nvSpPr>
            <p:spPr>
              <a:xfrm>
                <a:off x="2295471" y="4080022"/>
                <a:ext cx="319142" cy="233738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338138" h="247650">
                    <a:moveTo>
                      <a:pt x="0" y="247650"/>
                    </a:moveTo>
                    <a:lnTo>
                      <a:pt x="0" y="52387"/>
                    </a:lnTo>
                    <a:lnTo>
                      <a:pt x="338138" y="0"/>
                    </a:lnTo>
                    <a:lnTo>
                      <a:pt x="338138" y="202405"/>
                    </a:lnTo>
                    <a:lnTo>
                      <a:pt x="0" y="247650"/>
                    </a:lnTo>
                    <a:close/>
                  </a:path>
                </a:pathLst>
              </a:custGeom>
              <a:grpFill/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7" name="フリーフォーム: 図形 106">
                <a:extLst>
                  <a:ext uri="{FF2B5EF4-FFF2-40B4-BE49-F238E27FC236}">
                    <a16:creationId xmlns:a16="http://schemas.microsoft.com/office/drawing/2014/main" id="{9208233D-327F-BADA-148A-A84F66EA12E5}"/>
                  </a:ext>
                </a:extLst>
              </p:cNvPr>
              <p:cNvSpPr/>
              <p:nvPr/>
            </p:nvSpPr>
            <p:spPr>
              <a:xfrm>
                <a:off x="2159793" y="4070496"/>
                <a:ext cx="135677" cy="243263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  <a:gd name="csX0" fmla="*/ 143753 w 481891"/>
                  <a:gd name="csY0" fmla="*/ 257742 h 257742"/>
                  <a:gd name="csX1" fmla="*/ 143753 w 481891"/>
                  <a:gd name="csY1" fmla="*/ 62479 h 257742"/>
                  <a:gd name="csX2" fmla="*/ 0 w 481891"/>
                  <a:gd name="csY2" fmla="*/ 0 h 257742"/>
                  <a:gd name="csX3" fmla="*/ 481891 w 481891"/>
                  <a:gd name="csY3" fmla="*/ 212497 h 257742"/>
                  <a:gd name="csX4" fmla="*/ 143753 w 481891"/>
                  <a:gd name="csY4" fmla="*/ 257742 h 257742"/>
                  <a:gd name="csX0" fmla="*/ 143753 w 143753"/>
                  <a:gd name="csY0" fmla="*/ 257742 h 257742"/>
                  <a:gd name="csX1" fmla="*/ 143753 w 143753"/>
                  <a:gd name="csY1" fmla="*/ 62479 h 257742"/>
                  <a:gd name="csX2" fmla="*/ 0 w 143753"/>
                  <a:gd name="csY2" fmla="*/ 0 h 257742"/>
                  <a:gd name="csX3" fmla="*/ 2524 w 143753"/>
                  <a:gd name="csY3" fmla="*/ 209975 h 257742"/>
                  <a:gd name="csX4" fmla="*/ 143753 w 143753"/>
                  <a:gd name="csY4" fmla="*/ 257742 h 25774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143753" h="257742">
                    <a:moveTo>
                      <a:pt x="143753" y="257742"/>
                    </a:moveTo>
                    <a:lnTo>
                      <a:pt x="143753" y="62479"/>
                    </a:lnTo>
                    <a:lnTo>
                      <a:pt x="0" y="0"/>
                    </a:lnTo>
                    <a:cubicBezTo>
                      <a:pt x="841" y="69992"/>
                      <a:pt x="1683" y="139983"/>
                      <a:pt x="2524" y="209975"/>
                    </a:cubicBezTo>
                    <a:lnTo>
                      <a:pt x="143753" y="257742"/>
                    </a:lnTo>
                    <a:close/>
                  </a:path>
                </a:pathLst>
              </a:custGeom>
              <a:grpFill/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90A48022-9D83-9C93-6F81-E9E85F6EBBAB}"/>
                  </a:ext>
                </a:extLst>
              </p:cNvPr>
              <p:cNvSpPr/>
              <p:nvPr/>
            </p:nvSpPr>
            <p:spPr>
              <a:xfrm>
                <a:off x="2285973" y="4025900"/>
                <a:ext cx="338138" cy="137316"/>
              </a:xfrm>
              <a:custGeom>
                <a:avLst/>
                <a:gdLst>
                  <a:gd name="csX0" fmla="*/ 338138 w 338138"/>
                  <a:gd name="csY0" fmla="*/ 0 h 137316"/>
                  <a:gd name="csX1" fmla="*/ 338138 w 338138"/>
                  <a:gd name="csY1" fmla="*/ 84929 h 137316"/>
                  <a:gd name="csX2" fmla="*/ 0 w 338138"/>
                  <a:gd name="csY2" fmla="*/ 137316 h 137316"/>
                  <a:gd name="csX3" fmla="*/ 0 w 338138"/>
                  <a:gd name="csY3" fmla="*/ 52387 h 13731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</a:cxnLst>
                <a:rect l="l" t="t" r="r" b="b"/>
                <a:pathLst>
                  <a:path w="338138" h="137316">
                    <a:moveTo>
                      <a:pt x="338138" y="0"/>
                    </a:moveTo>
                    <a:lnTo>
                      <a:pt x="338138" y="84929"/>
                    </a:lnTo>
                    <a:lnTo>
                      <a:pt x="0" y="137316"/>
                    </a:lnTo>
                    <a:lnTo>
                      <a:pt x="0" y="52387"/>
                    </a:ln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500B6CA8-0BA2-0CE4-19F5-DAA41F8C6B66}"/>
                  </a:ext>
                </a:extLst>
              </p:cNvPr>
              <p:cNvSpPr/>
              <p:nvPr/>
            </p:nvSpPr>
            <p:spPr>
              <a:xfrm>
                <a:off x="2133083" y="4006076"/>
                <a:ext cx="157640" cy="157139"/>
              </a:xfrm>
              <a:custGeom>
                <a:avLst/>
                <a:gdLst>
                  <a:gd name="csX0" fmla="*/ 338138 w 338138"/>
                  <a:gd name="csY0" fmla="*/ 0 h 137316"/>
                  <a:gd name="csX1" fmla="*/ 338138 w 338138"/>
                  <a:gd name="csY1" fmla="*/ 84929 h 137316"/>
                  <a:gd name="csX2" fmla="*/ 0 w 338138"/>
                  <a:gd name="csY2" fmla="*/ 137316 h 137316"/>
                  <a:gd name="csX3" fmla="*/ 0 w 338138"/>
                  <a:gd name="csY3" fmla="*/ 52387 h 137316"/>
                  <a:gd name="csX0" fmla="*/ 21480 w 507255"/>
                  <a:gd name="csY0" fmla="*/ 0 h 156366"/>
                  <a:gd name="csX1" fmla="*/ 507255 w 507255"/>
                  <a:gd name="csY1" fmla="*/ 103979 h 156366"/>
                  <a:gd name="csX2" fmla="*/ 169117 w 507255"/>
                  <a:gd name="csY2" fmla="*/ 156366 h 156366"/>
                  <a:gd name="csX3" fmla="*/ 169117 w 507255"/>
                  <a:gd name="csY3" fmla="*/ 71437 h 156366"/>
                  <a:gd name="csX4" fmla="*/ 21480 w 507255"/>
                  <a:gd name="csY4" fmla="*/ 0 h 156366"/>
                  <a:gd name="csX0" fmla="*/ 21480 w 190597"/>
                  <a:gd name="csY0" fmla="*/ 0 h 156366"/>
                  <a:gd name="csX1" fmla="*/ 19098 w 190597"/>
                  <a:gd name="csY1" fmla="*/ 106360 h 156366"/>
                  <a:gd name="csX2" fmla="*/ 169117 w 190597"/>
                  <a:gd name="csY2" fmla="*/ 156366 h 156366"/>
                  <a:gd name="csX3" fmla="*/ 169117 w 190597"/>
                  <a:gd name="csY3" fmla="*/ 71437 h 156366"/>
                  <a:gd name="csX4" fmla="*/ 21480 w 190597"/>
                  <a:gd name="csY4" fmla="*/ 0 h 156366"/>
                  <a:gd name="csX0" fmla="*/ 19831 w 167468"/>
                  <a:gd name="csY0" fmla="*/ 457 h 156823"/>
                  <a:gd name="csX1" fmla="*/ 17449 w 167468"/>
                  <a:gd name="csY1" fmla="*/ 106817 h 156823"/>
                  <a:gd name="csX2" fmla="*/ 167468 w 167468"/>
                  <a:gd name="csY2" fmla="*/ 156823 h 156823"/>
                  <a:gd name="csX3" fmla="*/ 167468 w 167468"/>
                  <a:gd name="csY3" fmla="*/ 71894 h 156823"/>
                  <a:gd name="csX4" fmla="*/ 19831 w 167468"/>
                  <a:gd name="csY4" fmla="*/ 457 h 156823"/>
                  <a:gd name="csX0" fmla="*/ 19831 w 167468"/>
                  <a:gd name="csY0" fmla="*/ 457 h 156823"/>
                  <a:gd name="csX1" fmla="*/ 17449 w 167468"/>
                  <a:gd name="csY1" fmla="*/ 106817 h 156823"/>
                  <a:gd name="csX2" fmla="*/ 167468 w 167468"/>
                  <a:gd name="csY2" fmla="*/ 156823 h 156823"/>
                  <a:gd name="csX3" fmla="*/ 167468 w 167468"/>
                  <a:gd name="csY3" fmla="*/ 71894 h 156823"/>
                  <a:gd name="csX4" fmla="*/ 19831 w 167468"/>
                  <a:gd name="csY4" fmla="*/ 457 h 156823"/>
                  <a:gd name="csX0" fmla="*/ 14050 w 161687"/>
                  <a:gd name="csY0" fmla="*/ 457 h 156823"/>
                  <a:gd name="csX1" fmla="*/ 11668 w 161687"/>
                  <a:gd name="csY1" fmla="*/ 106817 h 156823"/>
                  <a:gd name="csX2" fmla="*/ 161687 w 161687"/>
                  <a:gd name="csY2" fmla="*/ 156823 h 156823"/>
                  <a:gd name="csX3" fmla="*/ 161687 w 161687"/>
                  <a:gd name="csY3" fmla="*/ 71894 h 156823"/>
                  <a:gd name="csX4" fmla="*/ 14050 w 161687"/>
                  <a:gd name="csY4" fmla="*/ 457 h 156823"/>
                  <a:gd name="csX0" fmla="*/ 19830 w 167467"/>
                  <a:gd name="csY0" fmla="*/ 137 h 156503"/>
                  <a:gd name="csX1" fmla="*/ 17448 w 167467"/>
                  <a:gd name="csY1" fmla="*/ 89828 h 156503"/>
                  <a:gd name="csX2" fmla="*/ 167467 w 167467"/>
                  <a:gd name="csY2" fmla="*/ 156503 h 156503"/>
                  <a:gd name="csX3" fmla="*/ 167467 w 167467"/>
                  <a:gd name="csY3" fmla="*/ 71574 h 156503"/>
                  <a:gd name="csX4" fmla="*/ 19830 w 167467"/>
                  <a:gd name="csY4" fmla="*/ 137 h 156503"/>
                  <a:gd name="csX0" fmla="*/ 13943 w 161580"/>
                  <a:gd name="csY0" fmla="*/ 137 h 156503"/>
                  <a:gd name="csX1" fmla="*/ 11561 w 161580"/>
                  <a:gd name="csY1" fmla="*/ 89828 h 156503"/>
                  <a:gd name="csX2" fmla="*/ 161580 w 161580"/>
                  <a:gd name="csY2" fmla="*/ 156503 h 156503"/>
                  <a:gd name="csX3" fmla="*/ 161580 w 161580"/>
                  <a:gd name="csY3" fmla="*/ 71574 h 156503"/>
                  <a:gd name="csX4" fmla="*/ 13943 w 161580"/>
                  <a:gd name="csY4" fmla="*/ 137 h 156503"/>
                  <a:gd name="csX0" fmla="*/ 10003 w 157640"/>
                  <a:gd name="csY0" fmla="*/ 773 h 157139"/>
                  <a:gd name="csX1" fmla="*/ 7621 w 157640"/>
                  <a:gd name="csY1" fmla="*/ 90464 h 157139"/>
                  <a:gd name="csX2" fmla="*/ 157640 w 157640"/>
                  <a:gd name="csY2" fmla="*/ 157139 h 157139"/>
                  <a:gd name="csX3" fmla="*/ 157640 w 157640"/>
                  <a:gd name="csY3" fmla="*/ 72210 h 157139"/>
                  <a:gd name="csX4" fmla="*/ 10003 w 157640"/>
                  <a:gd name="csY4" fmla="*/ 773 h 157139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157640" h="157139">
                    <a:moveTo>
                      <a:pt x="10003" y="773"/>
                    </a:moveTo>
                    <a:cubicBezTo>
                      <a:pt x="-5475" y="8577"/>
                      <a:pt x="-316" y="81071"/>
                      <a:pt x="7621" y="90464"/>
                    </a:cubicBezTo>
                    <a:cubicBezTo>
                      <a:pt x="15558" y="99857"/>
                      <a:pt x="107634" y="134914"/>
                      <a:pt x="157640" y="157139"/>
                    </a:cubicBezTo>
                    <a:lnTo>
                      <a:pt x="157640" y="72210"/>
                    </a:lnTo>
                    <a:cubicBezTo>
                      <a:pt x="133034" y="46149"/>
                      <a:pt x="25481" y="-7031"/>
                      <a:pt x="10003" y="773"/>
                    </a:cubicBez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799BB450-E46E-1830-BBBE-55AD4E2E067A}"/>
                </a:ext>
              </a:extLst>
            </p:cNvPr>
            <p:cNvGrpSpPr/>
            <p:nvPr/>
          </p:nvGrpSpPr>
          <p:grpSpPr>
            <a:xfrm>
              <a:off x="6864328" y="1721383"/>
              <a:ext cx="414339" cy="519112"/>
              <a:chOff x="1828800" y="3395663"/>
              <a:chExt cx="414339" cy="519112"/>
            </a:xfrm>
            <a:solidFill>
              <a:srgbClr val="FF0000"/>
            </a:solidFill>
          </p:grpSpPr>
          <p:sp>
            <p:nvSpPr>
              <p:cNvPr id="103" name="フリーフォーム: 図形 102">
                <a:extLst>
                  <a:ext uri="{FF2B5EF4-FFF2-40B4-BE49-F238E27FC236}">
                    <a16:creationId xmlns:a16="http://schemas.microsoft.com/office/drawing/2014/main" id="{0B05F113-53BF-31B2-C817-D7EEB655973C}"/>
                  </a:ext>
                </a:extLst>
              </p:cNvPr>
              <p:cNvSpPr/>
              <p:nvPr/>
            </p:nvSpPr>
            <p:spPr>
              <a:xfrm>
                <a:off x="1828800" y="3395663"/>
                <a:ext cx="414339" cy="519112"/>
              </a:xfrm>
              <a:custGeom>
                <a:avLst/>
                <a:gdLst>
                  <a:gd name="csX0" fmla="*/ 145257 w 414339"/>
                  <a:gd name="csY0" fmla="*/ 0 h 519112"/>
                  <a:gd name="csX1" fmla="*/ 146916 w 414339"/>
                  <a:gd name="csY1" fmla="*/ 299 h 519112"/>
                  <a:gd name="csX2" fmla="*/ 147638 w 414339"/>
                  <a:gd name="csY2" fmla="*/ 0 h 519112"/>
                  <a:gd name="csX3" fmla="*/ 261938 w 414339"/>
                  <a:gd name="csY3" fmla="*/ 0 h 519112"/>
                  <a:gd name="csX4" fmla="*/ 264103 w 414339"/>
                  <a:gd name="csY4" fmla="*/ 897 h 519112"/>
                  <a:gd name="csX5" fmla="*/ 269082 w 414339"/>
                  <a:gd name="csY5" fmla="*/ 0 h 519112"/>
                  <a:gd name="csX6" fmla="*/ 414339 w 414339"/>
                  <a:gd name="csY6" fmla="*/ 259556 h 519112"/>
                  <a:gd name="csX7" fmla="*/ 269082 w 414339"/>
                  <a:gd name="csY7" fmla="*/ 519112 h 519112"/>
                  <a:gd name="csX8" fmla="*/ 264103 w 414339"/>
                  <a:gd name="csY8" fmla="*/ 518215 h 519112"/>
                  <a:gd name="csX9" fmla="*/ 261938 w 414339"/>
                  <a:gd name="csY9" fmla="*/ 519112 h 519112"/>
                  <a:gd name="csX10" fmla="*/ 147638 w 414339"/>
                  <a:gd name="csY10" fmla="*/ 519112 h 519112"/>
                  <a:gd name="csX11" fmla="*/ 146916 w 414339"/>
                  <a:gd name="csY11" fmla="*/ 518813 h 519112"/>
                  <a:gd name="csX12" fmla="*/ 145257 w 414339"/>
                  <a:gd name="csY12" fmla="*/ 519112 h 519112"/>
                  <a:gd name="csX13" fmla="*/ 0 w 414339"/>
                  <a:gd name="csY13" fmla="*/ 259556 h 519112"/>
                  <a:gd name="csX14" fmla="*/ 145257 w 414339"/>
                  <a:gd name="csY14" fmla="*/ 0 h 51911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414339" h="519112">
                    <a:moveTo>
                      <a:pt x="145257" y="0"/>
                    </a:moveTo>
                    <a:lnTo>
                      <a:pt x="146916" y="299"/>
                    </a:lnTo>
                    <a:lnTo>
                      <a:pt x="147638" y="0"/>
                    </a:lnTo>
                    <a:lnTo>
                      <a:pt x="261938" y="0"/>
                    </a:lnTo>
                    <a:lnTo>
                      <a:pt x="264103" y="897"/>
                    </a:lnTo>
                    <a:lnTo>
                      <a:pt x="269082" y="0"/>
                    </a:lnTo>
                    <a:cubicBezTo>
                      <a:pt x="349305" y="0"/>
                      <a:pt x="414339" y="116207"/>
                      <a:pt x="414339" y="259556"/>
                    </a:cubicBezTo>
                    <a:cubicBezTo>
                      <a:pt x="414339" y="402905"/>
                      <a:pt x="349305" y="519112"/>
                      <a:pt x="269082" y="519112"/>
                    </a:cubicBezTo>
                    <a:lnTo>
                      <a:pt x="264103" y="518215"/>
                    </a:lnTo>
                    <a:lnTo>
                      <a:pt x="261938" y="519112"/>
                    </a:lnTo>
                    <a:lnTo>
                      <a:pt x="147638" y="519112"/>
                    </a:lnTo>
                    <a:lnTo>
                      <a:pt x="146916" y="518813"/>
                    </a:lnTo>
                    <a:lnTo>
                      <a:pt x="145257" y="519112"/>
                    </a:lnTo>
                    <a:cubicBezTo>
                      <a:pt x="65034" y="519112"/>
                      <a:pt x="0" y="402905"/>
                      <a:pt x="0" y="259556"/>
                    </a:cubicBezTo>
                    <a:cubicBezTo>
                      <a:pt x="0" y="116207"/>
                      <a:pt x="65034" y="0"/>
                      <a:pt x="14525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4" name="楕円 103">
                <a:extLst>
                  <a:ext uri="{FF2B5EF4-FFF2-40B4-BE49-F238E27FC236}">
                    <a16:creationId xmlns:a16="http://schemas.microsoft.com/office/drawing/2014/main" id="{FCAEBAC6-BB5E-168F-CD34-C4F1D3618DD1}"/>
                  </a:ext>
                </a:extLst>
              </p:cNvPr>
              <p:cNvSpPr/>
              <p:nvPr/>
            </p:nvSpPr>
            <p:spPr>
              <a:xfrm>
                <a:off x="1900239" y="3511781"/>
                <a:ext cx="109536" cy="286876"/>
              </a:xfrm>
              <a:prstGeom prst="ellipse">
                <a:avLst/>
              </a:prstGeom>
              <a:solidFill>
                <a:sysClr val="window" lastClr="FFFFFF">
                  <a:lumMod val="65000"/>
                </a:sysClr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4BCF9A7A-F811-03B6-9E7D-0B32E5A17FD6}"/>
                </a:ext>
              </a:extLst>
            </p:cNvPr>
            <p:cNvSpPr/>
            <p:nvPr/>
          </p:nvSpPr>
          <p:spPr>
            <a:xfrm>
              <a:off x="7888267" y="1721383"/>
              <a:ext cx="414339" cy="519112"/>
            </a:xfrm>
            <a:custGeom>
              <a:avLst/>
              <a:gdLst>
                <a:gd name="csX0" fmla="*/ 145257 w 414339"/>
                <a:gd name="csY0" fmla="*/ 0 h 519112"/>
                <a:gd name="csX1" fmla="*/ 146916 w 414339"/>
                <a:gd name="csY1" fmla="*/ 299 h 519112"/>
                <a:gd name="csX2" fmla="*/ 147638 w 414339"/>
                <a:gd name="csY2" fmla="*/ 0 h 519112"/>
                <a:gd name="csX3" fmla="*/ 261938 w 414339"/>
                <a:gd name="csY3" fmla="*/ 0 h 519112"/>
                <a:gd name="csX4" fmla="*/ 264103 w 414339"/>
                <a:gd name="csY4" fmla="*/ 897 h 519112"/>
                <a:gd name="csX5" fmla="*/ 269082 w 414339"/>
                <a:gd name="csY5" fmla="*/ 0 h 519112"/>
                <a:gd name="csX6" fmla="*/ 414339 w 414339"/>
                <a:gd name="csY6" fmla="*/ 259556 h 519112"/>
                <a:gd name="csX7" fmla="*/ 269082 w 414339"/>
                <a:gd name="csY7" fmla="*/ 519112 h 519112"/>
                <a:gd name="csX8" fmla="*/ 264103 w 414339"/>
                <a:gd name="csY8" fmla="*/ 518215 h 519112"/>
                <a:gd name="csX9" fmla="*/ 261938 w 414339"/>
                <a:gd name="csY9" fmla="*/ 519112 h 519112"/>
                <a:gd name="csX10" fmla="*/ 147638 w 414339"/>
                <a:gd name="csY10" fmla="*/ 519112 h 519112"/>
                <a:gd name="csX11" fmla="*/ 146916 w 414339"/>
                <a:gd name="csY11" fmla="*/ 518813 h 519112"/>
                <a:gd name="csX12" fmla="*/ 145257 w 414339"/>
                <a:gd name="csY12" fmla="*/ 519112 h 519112"/>
                <a:gd name="csX13" fmla="*/ 0 w 414339"/>
                <a:gd name="csY13" fmla="*/ 259556 h 519112"/>
                <a:gd name="csX14" fmla="*/ 145257 w 414339"/>
                <a:gd name="csY14" fmla="*/ 0 h 519112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414339" h="519112">
                  <a:moveTo>
                    <a:pt x="145257" y="0"/>
                  </a:moveTo>
                  <a:lnTo>
                    <a:pt x="146916" y="299"/>
                  </a:lnTo>
                  <a:lnTo>
                    <a:pt x="147638" y="0"/>
                  </a:lnTo>
                  <a:lnTo>
                    <a:pt x="261938" y="0"/>
                  </a:lnTo>
                  <a:lnTo>
                    <a:pt x="264103" y="897"/>
                  </a:lnTo>
                  <a:lnTo>
                    <a:pt x="269082" y="0"/>
                  </a:lnTo>
                  <a:cubicBezTo>
                    <a:pt x="349305" y="0"/>
                    <a:pt x="414339" y="116207"/>
                    <a:pt x="414339" y="259556"/>
                  </a:cubicBezTo>
                  <a:cubicBezTo>
                    <a:pt x="414339" y="402905"/>
                    <a:pt x="349305" y="519112"/>
                    <a:pt x="269082" y="519112"/>
                  </a:cubicBezTo>
                  <a:lnTo>
                    <a:pt x="264103" y="518215"/>
                  </a:lnTo>
                  <a:lnTo>
                    <a:pt x="261938" y="519112"/>
                  </a:lnTo>
                  <a:lnTo>
                    <a:pt x="147638" y="519112"/>
                  </a:lnTo>
                  <a:lnTo>
                    <a:pt x="146916" y="518813"/>
                  </a:lnTo>
                  <a:lnTo>
                    <a:pt x="145257" y="519112"/>
                  </a:lnTo>
                  <a:cubicBezTo>
                    <a:pt x="65034" y="519112"/>
                    <a:pt x="0" y="402905"/>
                    <a:pt x="0" y="259556"/>
                  </a:cubicBezTo>
                  <a:cubicBezTo>
                    <a:pt x="0" y="116207"/>
                    <a:pt x="65034" y="0"/>
                    <a:pt x="145257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9" name="グループ化 68">
              <a:extLst>
                <a:ext uri="{FF2B5EF4-FFF2-40B4-BE49-F238E27FC236}">
                  <a16:creationId xmlns:a16="http://schemas.microsoft.com/office/drawing/2014/main" id="{01F0D552-738A-4289-1D57-AB10E95DA83C}"/>
                </a:ext>
              </a:extLst>
            </p:cNvPr>
            <p:cNvGrpSpPr/>
            <p:nvPr/>
          </p:nvGrpSpPr>
          <p:grpSpPr>
            <a:xfrm>
              <a:off x="6294147" y="1601005"/>
              <a:ext cx="342901" cy="429610"/>
              <a:chOff x="1828800" y="3395663"/>
              <a:chExt cx="414339" cy="519112"/>
            </a:xfrm>
            <a:solidFill>
              <a:srgbClr val="FF0000"/>
            </a:solidFill>
          </p:grpSpPr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F38F1B8C-1E76-A33D-9B0E-63FDD45D1E6E}"/>
                  </a:ext>
                </a:extLst>
              </p:cNvPr>
              <p:cNvSpPr/>
              <p:nvPr/>
            </p:nvSpPr>
            <p:spPr>
              <a:xfrm>
                <a:off x="1828800" y="3395663"/>
                <a:ext cx="414339" cy="519112"/>
              </a:xfrm>
              <a:custGeom>
                <a:avLst/>
                <a:gdLst>
                  <a:gd name="csX0" fmla="*/ 145257 w 414339"/>
                  <a:gd name="csY0" fmla="*/ 0 h 519112"/>
                  <a:gd name="csX1" fmla="*/ 146916 w 414339"/>
                  <a:gd name="csY1" fmla="*/ 299 h 519112"/>
                  <a:gd name="csX2" fmla="*/ 147638 w 414339"/>
                  <a:gd name="csY2" fmla="*/ 0 h 519112"/>
                  <a:gd name="csX3" fmla="*/ 261938 w 414339"/>
                  <a:gd name="csY3" fmla="*/ 0 h 519112"/>
                  <a:gd name="csX4" fmla="*/ 264103 w 414339"/>
                  <a:gd name="csY4" fmla="*/ 897 h 519112"/>
                  <a:gd name="csX5" fmla="*/ 269082 w 414339"/>
                  <a:gd name="csY5" fmla="*/ 0 h 519112"/>
                  <a:gd name="csX6" fmla="*/ 414339 w 414339"/>
                  <a:gd name="csY6" fmla="*/ 259556 h 519112"/>
                  <a:gd name="csX7" fmla="*/ 269082 w 414339"/>
                  <a:gd name="csY7" fmla="*/ 519112 h 519112"/>
                  <a:gd name="csX8" fmla="*/ 264103 w 414339"/>
                  <a:gd name="csY8" fmla="*/ 518215 h 519112"/>
                  <a:gd name="csX9" fmla="*/ 261938 w 414339"/>
                  <a:gd name="csY9" fmla="*/ 519112 h 519112"/>
                  <a:gd name="csX10" fmla="*/ 147638 w 414339"/>
                  <a:gd name="csY10" fmla="*/ 519112 h 519112"/>
                  <a:gd name="csX11" fmla="*/ 146916 w 414339"/>
                  <a:gd name="csY11" fmla="*/ 518813 h 519112"/>
                  <a:gd name="csX12" fmla="*/ 145257 w 414339"/>
                  <a:gd name="csY12" fmla="*/ 519112 h 519112"/>
                  <a:gd name="csX13" fmla="*/ 0 w 414339"/>
                  <a:gd name="csY13" fmla="*/ 259556 h 519112"/>
                  <a:gd name="csX14" fmla="*/ 145257 w 414339"/>
                  <a:gd name="csY14" fmla="*/ 0 h 51911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414339" h="519112">
                    <a:moveTo>
                      <a:pt x="145257" y="0"/>
                    </a:moveTo>
                    <a:lnTo>
                      <a:pt x="146916" y="299"/>
                    </a:lnTo>
                    <a:lnTo>
                      <a:pt x="147638" y="0"/>
                    </a:lnTo>
                    <a:lnTo>
                      <a:pt x="261938" y="0"/>
                    </a:lnTo>
                    <a:lnTo>
                      <a:pt x="264103" y="897"/>
                    </a:lnTo>
                    <a:lnTo>
                      <a:pt x="269082" y="0"/>
                    </a:lnTo>
                    <a:cubicBezTo>
                      <a:pt x="349305" y="0"/>
                      <a:pt x="414339" y="116207"/>
                      <a:pt x="414339" y="259556"/>
                    </a:cubicBezTo>
                    <a:cubicBezTo>
                      <a:pt x="414339" y="402905"/>
                      <a:pt x="349305" y="519112"/>
                      <a:pt x="269082" y="519112"/>
                    </a:cubicBezTo>
                    <a:lnTo>
                      <a:pt x="264103" y="518215"/>
                    </a:lnTo>
                    <a:lnTo>
                      <a:pt x="261938" y="519112"/>
                    </a:lnTo>
                    <a:lnTo>
                      <a:pt x="147638" y="519112"/>
                    </a:lnTo>
                    <a:lnTo>
                      <a:pt x="146916" y="518813"/>
                    </a:lnTo>
                    <a:lnTo>
                      <a:pt x="145257" y="519112"/>
                    </a:lnTo>
                    <a:cubicBezTo>
                      <a:pt x="65034" y="519112"/>
                      <a:pt x="0" y="402905"/>
                      <a:pt x="0" y="259556"/>
                    </a:cubicBezTo>
                    <a:cubicBezTo>
                      <a:pt x="0" y="116207"/>
                      <a:pt x="65034" y="0"/>
                      <a:pt x="14525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2" name="楕円 101">
                <a:extLst>
                  <a:ext uri="{FF2B5EF4-FFF2-40B4-BE49-F238E27FC236}">
                    <a16:creationId xmlns:a16="http://schemas.microsoft.com/office/drawing/2014/main" id="{6C382EB4-069E-EEC0-48A6-23745D69B87D}"/>
                  </a:ext>
                </a:extLst>
              </p:cNvPr>
              <p:cNvSpPr/>
              <p:nvPr/>
            </p:nvSpPr>
            <p:spPr>
              <a:xfrm>
                <a:off x="1900239" y="3511781"/>
                <a:ext cx="109536" cy="286876"/>
              </a:xfrm>
              <a:prstGeom prst="ellipse">
                <a:avLst/>
              </a:prstGeom>
              <a:solidFill>
                <a:sysClr val="window" lastClr="FFFFFF">
                  <a:lumMod val="65000"/>
                </a:sysClr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6097C1C6-FC20-EC87-A26A-2846E1DAACC4}"/>
                </a:ext>
              </a:extLst>
            </p:cNvPr>
            <p:cNvSpPr/>
            <p:nvPr/>
          </p:nvSpPr>
          <p:spPr>
            <a:xfrm>
              <a:off x="6243007" y="792852"/>
              <a:ext cx="2169319" cy="1355800"/>
            </a:xfrm>
            <a:custGeom>
              <a:avLst/>
              <a:gdLst>
                <a:gd name="csX0" fmla="*/ 1470976 w 2169319"/>
                <a:gd name="csY0" fmla="*/ 517274 h 1355800"/>
                <a:gd name="csX1" fmla="*/ 1259668 w 2169319"/>
                <a:gd name="csY1" fmla="*/ 524050 h 1355800"/>
                <a:gd name="csX2" fmla="*/ 838200 w 2169319"/>
                <a:gd name="csY2" fmla="*/ 597108 h 1355800"/>
                <a:gd name="csX3" fmla="*/ 1340835 w 2169319"/>
                <a:gd name="csY3" fmla="*/ 864043 h 1355800"/>
                <a:gd name="csX4" fmla="*/ 1420792 w 2169319"/>
                <a:gd name="csY4" fmla="*/ 954893 h 1355800"/>
                <a:gd name="csX5" fmla="*/ 2024451 w 2169319"/>
                <a:gd name="csY5" fmla="*/ 867620 h 1355800"/>
                <a:gd name="csX6" fmla="*/ 2017385 w 2169319"/>
                <a:gd name="csY6" fmla="*/ 771508 h 1355800"/>
                <a:gd name="csX7" fmla="*/ 1651192 w 2169319"/>
                <a:gd name="csY7" fmla="*/ 533477 h 1355800"/>
                <a:gd name="csX8" fmla="*/ 1470976 w 2169319"/>
                <a:gd name="csY8" fmla="*/ 517274 h 1355800"/>
                <a:gd name="csX9" fmla="*/ 892970 w 2169319"/>
                <a:gd name="csY9" fmla="*/ 0 h 1355800"/>
                <a:gd name="csX10" fmla="*/ 1491265 w 2169319"/>
                <a:gd name="csY10" fmla="*/ 84221 h 1355800"/>
                <a:gd name="csX11" fmla="*/ 1507378 w 2169319"/>
                <a:gd name="csY11" fmla="*/ 92081 h 1355800"/>
                <a:gd name="csX12" fmla="*/ 1508263 w 2169319"/>
                <a:gd name="csY12" fmla="*/ 92293 h 1355800"/>
                <a:gd name="csX13" fmla="*/ 1545556 w 2169319"/>
                <a:gd name="csY13" fmla="*/ 109308 h 1355800"/>
                <a:gd name="csX14" fmla="*/ 1549207 w 2169319"/>
                <a:gd name="csY14" fmla="*/ 112484 h 1355800"/>
                <a:gd name="csX15" fmla="*/ 1557789 w 2169319"/>
                <a:gd name="csY15" fmla="*/ 116670 h 1355800"/>
                <a:gd name="csX16" fmla="*/ 1599830 w 2169319"/>
                <a:gd name="csY16" fmla="*/ 152527 h 1355800"/>
                <a:gd name="csX17" fmla="*/ 1602096 w 2169319"/>
                <a:gd name="csY17" fmla="*/ 158478 h 1355800"/>
                <a:gd name="csX18" fmla="*/ 1607356 w 2169319"/>
                <a:gd name="csY18" fmla="*/ 163052 h 1355800"/>
                <a:gd name="csX19" fmla="*/ 1645096 w 2169319"/>
                <a:gd name="csY19" fmla="*/ 239032 h 1355800"/>
                <a:gd name="csX20" fmla="*/ 1720106 w 2169319"/>
                <a:gd name="csY20" fmla="*/ 518974 h 1355800"/>
                <a:gd name="csX21" fmla="*/ 1780841 w 2169319"/>
                <a:gd name="csY21" fmla="*/ 544025 h 1355800"/>
                <a:gd name="csX22" fmla="*/ 2054300 w 2169319"/>
                <a:gd name="csY22" fmla="*/ 703296 h 1355800"/>
                <a:gd name="csX23" fmla="*/ 2072131 w 2169319"/>
                <a:gd name="csY23" fmla="*/ 719880 h 1355800"/>
                <a:gd name="csX24" fmla="*/ 2072294 w 2169319"/>
                <a:gd name="csY24" fmla="*/ 719916 h 1355800"/>
                <a:gd name="csX25" fmla="*/ 2169319 w 2169319"/>
                <a:gd name="csY25" fmla="*/ 987031 h 1355800"/>
                <a:gd name="csX26" fmla="*/ 2072294 w 2169319"/>
                <a:gd name="csY26" fmla="*/ 1254146 h 1355800"/>
                <a:gd name="csX27" fmla="*/ 2062499 w 2169319"/>
                <a:gd name="csY27" fmla="*/ 1256361 h 1355800"/>
                <a:gd name="csX28" fmla="*/ 2050119 w 2169319"/>
                <a:gd name="csY28" fmla="*/ 1262536 h 1355800"/>
                <a:gd name="csX29" fmla="*/ 1523930 w 2169319"/>
                <a:gd name="csY29" fmla="*/ 1344038 h 1355800"/>
                <a:gd name="csX30" fmla="*/ 1299939 w 2169319"/>
                <a:gd name="csY30" fmla="*/ 1353486 h 1355800"/>
                <a:gd name="csX31" fmla="*/ 1222426 w 2169319"/>
                <a:gd name="csY31" fmla="*/ 1353348 h 1355800"/>
                <a:gd name="csX32" fmla="*/ 1167643 w 2169319"/>
                <a:gd name="csY32" fmla="*/ 1355800 h 1355800"/>
                <a:gd name="csX33" fmla="*/ 926022 w 2169319"/>
                <a:gd name="csY33" fmla="*/ 1329753 h 1355800"/>
                <a:gd name="csX34" fmla="*/ 897423 w 2169319"/>
                <a:gd name="csY34" fmla="*/ 1323480 h 1355800"/>
                <a:gd name="csX35" fmla="*/ 898386 w 2169319"/>
                <a:gd name="csY35" fmla="*/ 1320902 h 1355800"/>
                <a:gd name="csX36" fmla="*/ 910830 w 2169319"/>
                <a:gd name="csY36" fmla="*/ 1209675 h 1355800"/>
                <a:gd name="csX37" fmla="*/ 752477 w 2169319"/>
                <a:gd name="csY37" fmla="*/ 923925 h 1355800"/>
                <a:gd name="csX38" fmla="*/ 594124 w 2169319"/>
                <a:gd name="csY38" fmla="*/ 1209675 h 1355800"/>
                <a:gd name="csX39" fmla="*/ 597870 w 2169319"/>
                <a:gd name="csY39" fmla="*/ 1243152 h 1355800"/>
                <a:gd name="csX40" fmla="*/ 464673 w 2169319"/>
                <a:gd name="csY40" fmla="*/ 1195945 h 1355800"/>
                <a:gd name="csX41" fmla="*/ 350715 w 2169319"/>
                <a:gd name="csY41" fmla="*/ 1147419 h 1355800"/>
                <a:gd name="csX42" fmla="*/ 270040 w 2169319"/>
                <a:gd name="csY42" fmla="*/ 1107292 h 1355800"/>
                <a:gd name="csX43" fmla="*/ 273405 w 2169319"/>
                <a:gd name="csY43" fmla="*/ 1098432 h 1355800"/>
                <a:gd name="csX44" fmla="*/ 283370 w 2169319"/>
                <a:gd name="csY44" fmla="*/ 1010841 h 1355800"/>
                <a:gd name="csX45" fmla="*/ 156569 w 2169319"/>
                <a:gd name="csY45" fmla="*/ 785813 h 1355800"/>
                <a:gd name="csX46" fmla="*/ 39733 w 2169319"/>
                <a:gd name="csY46" fmla="*/ 923250 h 1355800"/>
                <a:gd name="csX47" fmla="*/ 36853 w 2169319"/>
                <a:gd name="csY47" fmla="*/ 948561 h 1355800"/>
                <a:gd name="csX48" fmla="*/ 12507 w 2169319"/>
                <a:gd name="csY48" fmla="*/ 912449 h 1355800"/>
                <a:gd name="csX49" fmla="*/ 0 w 2169319"/>
                <a:gd name="csY49" fmla="*/ 850501 h 1355800"/>
                <a:gd name="csX50" fmla="*/ 0 w 2169319"/>
                <a:gd name="csY50" fmla="*/ 625874 h 1355800"/>
                <a:gd name="csX51" fmla="*/ 46613 w 2169319"/>
                <a:gd name="csY51" fmla="*/ 513339 h 1355800"/>
                <a:gd name="csX52" fmla="*/ 56870 w 2169319"/>
                <a:gd name="csY52" fmla="*/ 506424 h 1355800"/>
                <a:gd name="csX53" fmla="*/ 128517 w 2169319"/>
                <a:gd name="csY53" fmla="*/ 239033 h 1355800"/>
                <a:gd name="csX54" fmla="*/ 228058 w 2169319"/>
                <a:gd name="csY54" fmla="*/ 109309 h 1355800"/>
                <a:gd name="csX55" fmla="*/ 262690 w 2169319"/>
                <a:gd name="csY55" fmla="*/ 93508 h 1355800"/>
                <a:gd name="csX56" fmla="*/ 263444 w 2169319"/>
                <a:gd name="csY56" fmla="*/ 92999 h 1355800"/>
                <a:gd name="csX57" fmla="*/ 264571 w 2169319"/>
                <a:gd name="csY57" fmla="*/ 92650 h 1355800"/>
                <a:gd name="csX58" fmla="*/ 265350 w 2169319"/>
                <a:gd name="csY58" fmla="*/ 92294 h 1355800"/>
                <a:gd name="csX59" fmla="*/ 266962 w 2169319"/>
                <a:gd name="csY59" fmla="*/ 91907 h 1355800"/>
                <a:gd name="csX60" fmla="*/ 299268 w 2169319"/>
                <a:gd name="csY60" fmla="*/ 81879 h 1355800"/>
                <a:gd name="csX61" fmla="*/ 303215 w 2169319"/>
                <a:gd name="csY61" fmla="*/ 81481 h 1355800"/>
                <a:gd name="csX62" fmla="*/ 382779 w 2169319"/>
                <a:gd name="csY62" fmla="*/ 55950 h 1355800"/>
                <a:gd name="csX63" fmla="*/ 892970 w 2169319"/>
                <a:gd name="csY63" fmla="*/ 0 h 13558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  <a:cxn ang="0">
                  <a:pos x="csX44" y="csY44"/>
                </a:cxn>
                <a:cxn ang="0">
                  <a:pos x="csX45" y="csY45"/>
                </a:cxn>
                <a:cxn ang="0">
                  <a:pos x="csX46" y="csY46"/>
                </a:cxn>
                <a:cxn ang="0">
                  <a:pos x="csX47" y="csY47"/>
                </a:cxn>
                <a:cxn ang="0">
                  <a:pos x="csX48" y="csY48"/>
                </a:cxn>
                <a:cxn ang="0">
                  <a:pos x="csX49" y="csY49"/>
                </a:cxn>
                <a:cxn ang="0">
                  <a:pos x="csX50" y="csY50"/>
                </a:cxn>
                <a:cxn ang="0">
                  <a:pos x="csX51" y="csY51"/>
                </a:cxn>
                <a:cxn ang="0">
                  <a:pos x="csX52" y="csY52"/>
                </a:cxn>
                <a:cxn ang="0">
                  <a:pos x="csX53" y="csY53"/>
                </a:cxn>
                <a:cxn ang="0">
                  <a:pos x="csX54" y="csY54"/>
                </a:cxn>
                <a:cxn ang="0">
                  <a:pos x="csX55" y="csY55"/>
                </a:cxn>
                <a:cxn ang="0">
                  <a:pos x="csX56" y="csY56"/>
                </a:cxn>
                <a:cxn ang="0">
                  <a:pos x="csX57" y="csY57"/>
                </a:cxn>
                <a:cxn ang="0">
                  <a:pos x="csX58" y="csY58"/>
                </a:cxn>
                <a:cxn ang="0">
                  <a:pos x="csX59" y="csY59"/>
                </a:cxn>
                <a:cxn ang="0">
                  <a:pos x="csX60" y="csY60"/>
                </a:cxn>
                <a:cxn ang="0">
                  <a:pos x="csX61" y="csY61"/>
                </a:cxn>
                <a:cxn ang="0">
                  <a:pos x="csX62" y="csY62"/>
                </a:cxn>
                <a:cxn ang="0">
                  <a:pos x="csX63" y="csY63"/>
                </a:cxn>
              </a:cxnLst>
              <a:rect l="l" t="t" r="r" b="b"/>
              <a:pathLst>
                <a:path w="2169319" h="1355800">
                  <a:moveTo>
                    <a:pt x="1470976" y="517274"/>
                  </a:moveTo>
                  <a:cubicBezTo>
                    <a:pt x="1410712" y="515605"/>
                    <a:pt x="1345266" y="517765"/>
                    <a:pt x="1259668" y="524050"/>
                  </a:cubicBezTo>
                  <a:cubicBezTo>
                    <a:pt x="1088471" y="536619"/>
                    <a:pt x="986367" y="557830"/>
                    <a:pt x="838200" y="597108"/>
                  </a:cubicBezTo>
                  <a:cubicBezTo>
                    <a:pt x="1005745" y="686086"/>
                    <a:pt x="1243736" y="804412"/>
                    <a:pt x="1340835" y="864043"/>
                  </a:cubicBezTo>
                  <a:cubicBezTo>
                    <a:pt x="1437934" y="923674"/>
                    <a:pt x="1386231" y="944772"/>
                    <a:pt x="1420792" y="954893"/>
                  </a:cubicBezTo>
                  <a:cubicBezTo>
                    <a:pt x="1455353" y="965013"/>
                    <a:pt x="1975555" y="887071"/>
                    <a:pt x="2024451" y="867620"/>
                  </a:cubicBezTo>
                  <a:cubicBezTo>
                    <a:pt x="2061442" y="836264"/>
                    <a:pt x="2031970" y="789098"/>
                    <a:pt x="2017385" y="771508"/>
                  </a:cubicBezTo>
                  <a:cubicBezTo>
                    <a:pt x="2002800" y="753918"/>
                    <a:pt x="1846281" y="615996"/>
                    <a:pt x="1651192" y="533477"/>
                  </a:cubicBezTo>
                  <a:cubicBezTo>
                    <a:pt x="1586322" y="524443"/>
                    <a:pt x="1531240" y="518944"/>
                    <a:pt x="1470976" y="517274"/>
                  </a:cubicBezTo>
                  <a:close/>
                  <a:moveTo>
                    <a:pt x="892970" y="0"/>
                  </a:moveTo>
                  <a:cubicBezTo>
                    <a:pt x="1142023" y="0"/>
                    <a:pt x="1361603" y="33408"/>
                    <a:pt x="1491265" y="84221"/>
                  </a:cubicBezTo>
                  <a:lnTo>
                    <a:pt x="1507378" y="92081"/>
                  </a:lnTo>
                  <a:lnTo>
                    <a:pt x="1508263" y="92293"/>
                  </a:lnTo>
                  <a:cubicBezTo>
                    <a:pt x="1521229" y="96768"/>
                    <a:pt x="1533718" y="102474"/>
                    <a:pt x="1545556" y="109308"/>
                  </a:cubicBezTo>
                  <a:lnTo>
                    <a:pt x="1549207" y="112484"/>
                  </a:lnTo>
                  <a:lnTo>
                    <a:pt x="1557789" y="116670"/>
                  </a:lnTo>
                  <a:cubicBezTo>
                    <a:pt x="1576044" y="128097"/>
                    <a:pt x="1590219" y="140092"/>
                    <a:pt x="1599830" y="152527"/>
                  </a:cubicBezTo>
                  <a:lnTo>
                    <a:pt x="1602096" y="158478"/>
                  </a:lnTo>
                  <a:lnTo>
                    <a:pt x="1607356" y="163052"/>
                  </a:lnTo>
                  <a:cubicBezTo>
                    <a:pt x="1624414" y="184943"/>
                    <a:pt x="1637461" y="210539"/>
                    <a:pt x="1645096" y="239032"/>
                  </a:cubicBezTo>
                  <a:lnTo>
                    <a:pt x="1720106" y="518974"/>
                  </a:lnTo>
                  <a:lnTo>
                    <a:pt x="1780841" y="544025"/>
                  </a:lnTo>
                  <a:cubicBezTo>
                    <a:pt x="1896529" y="595901"/>
                    <a:pt x="1991369" y="651369"/>
                    <a:pt x="2054300" y="703296"/>
                  </a:cubicBezTo>
                  <a:lnTo>
                    <a:pt x="2072131" y="719880"/>
                  </a:lnTo>
                  <a:lnTo>
                    <a:pt x="2072294" y="719916"/>
                  </a:lnTo>
                  <a:cubicBezTo>
                    <a:pt x="2127666" y="745340"/>
                    <a:pt x="2169319" y="855271"/>
                    <a:pt x="2169319" y="987031"/>
                  </a:cubicBezTo>
                  <a:cubicBezTo>
                    <a:pt x="2169319" y="1118791"/>
                    <a:pt x="2127666" y="1228722"/>
                    <a:pt x="2072294" y="1254146"/>
                  </a:cubicBezTo>
                  <a:lnTo>
                    <a:pt x="2062499" y="1256361"/>
                  </a:lnTo>
                  <a:lnTo>
                    <a:pt x="2050119" y="1262536"/>
                  </a:lnTo>
                  <a:cubicBezTo>
                    <a:pt x="1964737" y="1295134"/>
                    <a:pt x="1761866" y="1327777"/>
                    <a:pt x="1523930" y="1344038"/>
                  </a:cubicBezTo>
                  <a:cubicBezTo>
                    <a:pt x="1444618" y="1349458"/>
                    <a:pt x="1368919" y="1352545"/>
                    <a:pt x="1299939" y="1353486"/>
                  </a:cubicBezTo>
                  <a:lnTo>
                    <a:pt x="1222426" y="1353348"/>
                  </a:lnTo>
                  <a:lnTo>
                    <a:pt x="1167643" y="1355800"/>
                  </a:lnTo>
                  <a:cubicBezTo>
                    <a:pt x="1099127" y="1355294"/>
                    <a:pt x="1016859" y="1346533"/>
                    <a:pt x="926022" y="1329753"/>
                  </a:cubicBezTo>
                  <a:lnTo>
                    <a:pt x="897423" y="1323480"/>
                  </a:lnTo>
                  <a:lnTo>
                    <a:pt x="898386" y="1320902"/>
                  </a:lnTo>
                  <a:cubicBezTo>
                    <a:pt x="906399" y="1286715"/>
                    <a:pt x="910830" y="1249129"/>
                    <a:pt x="910830" y="1209675"/>
                  </a:cubicBezTo>
                  <a:cubicBezTo>
                    <a:pt x="910830" y="1051860"/>
                    <a:pt x="839933" y="923925"/>
                    <a:pt x="752477" y="923925"/>
                  </a:cubicBezTo>
                  <a:cubicBezTo>
                    <a:pt x="665021" y="923925"/>
                    <a:pt x="594124" y="1051860"/>
                    <a:pt x="594124" y="1209675"/>
                  </a:cubicBezTo>
                  <a:lnTo>
                    <a:pt x="597870" y="1243152"/>
                  </a:lnTo>
                  <a:lnTo>
                    <a:pt x="464673" y="1195945"/>
                  </a:lnTo>
                  <a:cubicBezTo>
                    <a:pt x="424781" y="1180213"/>
                    <a:pt x="386680" y="1163965"/>
                    <a:pt x="350715" y="1147419"/>
                  </a:cubicBezTo>
                  <a:lnTo>
                    <a:pt x="270040" y="1107292"/>
                  </a:lnTo>
                  <a:lnTo>
                    <a:pt x="273405" y="1098432"/>
                  </a:lnTo>
                  <a:cubicBezTo>
                    <a:pt x="279822" y="1071510"/>
                    <a:pt x="283370" y="1041911"/>
                    <a:pt x="283370" y="1010841"/>
                  </a:cubicBezTo>
                  <a:cubicBezTo>
                    <a:pt x="283370" y="886561"/>
                    <a:pt x="226599" y="785813"/>
                    <a:pt x="156569" y="785813"/>
                  </a:cubicBezTo>
                  <a:cubicBezTo>
                    <a:pt x="104047" y="785813"/>
                    <a:pt x="58982" y="842484"/>
                    <a:pt x="39733" y="923250"/>
                  </a:cubicBezTo>
                  <a:lnTo>
                    <a:pt x="36853" y="948561"/>
                  </a:lnTo>
                  <a:lnTo>
                    <a:pt x="12507" y="912449"/>
                  </a:lnTo>
                  <a:cubicBezTo>
                    <a:pt x="4453" y="893409"/>
                    <a:pt x="0" y="872475"/>
                    <a:pt x="0" y="850501"/>
                  </a:cubicBezTo>
                  <a:lnTo>
                    <a:pt x="0" y="625874"/>
                  </a:lnTo>
                  <a:cubicBezTo>
                    <a:pt x="0" y="581926"/>
                    <a:pt x="17813" y="542139"/>
                    <a:pt x="46613" y="513339"/>
                  </a:cubicBezTo>
                  <a:lnTo>
                    <a:pt x="56870" y="506424"/>
                  </a:lnTo>
                  <a:lnTo>
                    <a:pt x="128517" y="239033"/>
                  </a:lnTo>
                  <a:cubicBezTo>
                    <a:pt x="143786" y="182048"/>
                    <a:pt x="180707" y="136647"/>
                    <a:pt x="228058" y="109309"/>
                  </a:cubicBezTo>
                  <a:lnTo>
                    <a:pt x="262690" y="93508"/>
                  </a:lnTo>
                  <a:lnTo>
                    <a:pt x="263444" y="92999"/>
                  </a:lnTo>
                  <a:lnTo>
                    <a:pt x="264571" y="92650"/>
                  </a:lnTo>
                  <a:lnTo>
                    <a:pt x="265350" y="92294"/>
                  </a:lnTo>
                  <a:lnTo>
                    <a:pt x="266962" y="91907"/>
                  </a:lnTo>
                  <a:lnTo>
                    <a:pt x="299268" y="81879"/>
                  </a:lnTo>
                  <a:lnTo>
                    <a:pt x="303215" y="81481"/>
                  </a:lnTo>
                  <a:lnTo>
                    <a:pt x="382779" y="55950"/>
                  </a:lnTo>
                  <a:cubicBezTo>
                    <a:pt x="513348" y="21381"/>
                    <a:pt x="693728" y="0"/>
                    <a:pt x="892970" y="0"/>
                  </a:cubicBezTo>
                  <a:close/>
                </a:path>
              </a:pathLst>
            </a:custGeom>
            <a:solidFill>
              <a:srgbClr val="FF00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3E520734-4F7C-9327-41A4-C92E4BBAD2D6}"/>
                </a:ext>
              </a:extLst>
            </p:cNvPr>
            <p:cNvSpPr/>
            <p:nvPr/>
          </p:nvSpPr>
          <p:spPr>
            <a:xfrm>
              <a:off x="6664487" y="942961"/>
              <a:ext cx="333375" cy="488066"/>
            </a:xfrm>
            <a:custGeom>
              <a:avLst/>
              <a:gdLst>
                <a:gd name="csX0" fmla="*/ 0 w 337002"/>
                <a:gd name="csY0" fmla="*/ 0 h 488066"/>
                <a:gd name="csX1" fmla="*/ 53876 w 337002"/>
                <a:gd name="csY1" fmla="*/ 505 h 488066"/>
                <a:gd name="csX2" fmla="*/ 238125 w 337002"/>
                <a:gd name="csY2" fmla="*/ 30866 h 488066"/>
                <a:gd name="csX3" fmla="*/ 333375 w 337002"/>
                <a:gd name="csY3" fmla="*/ 488066 h 488066"/>
                <a:gd name="csX4" fmla="*/ 0 w 337002"/>
                <a:gd name="csY4" fmla="*/ 406067 h 488066"/>
                <a:gd name="csX5" fmla="*/ 0 w 337002"/>
                <a:gd name="csY5" fmla="*/ 0 h 488066"/>
                <a:gd name="csX0" fmla="*/ 0 w 336521"/>
                <a:gd name="csY0" fmla="*/ 0 h 488066"/>
                <a:gd name="csX1" fmla="*/ 53876 w 336521"/>
                <a:gd name="csY1" fmla="*/ 505 h 488066"/>
                <a:gd name="csX2" fmla="*/ 238125 w 336521"/>
                <a:gd name="csY2" fmla="*/ 30866 h 488066"/>
                <a:gd name="csX3" fmla="*/ 333375 w 336521"/>
                <a:gd name="csY3" fmla="*/ 488066 h 488066"/>
                <a:gd name="csX4" fmla="*/ 0 w 336521"/>
                <a:gd name="csY4" fmla="*/ 406067 h 488066"/>
                <a:gd name="csX5" fmla="*/ 0 w 336521"/>
                <a:gd name="csY5" fmla="*/ 0 h 488066"/>
                <a:gd name="csX0" fmla="*/ 0 w 333375"/>
                <a:gd name="csY0" fmla="*/ 0 h 488066"/>
                <a:gd name="csX1" fmla="*/ 53876 w 333375"/>
                <a:gd name="csY1" fmla="*/ 505 h 488066"/>
                <a:gd name="csX2" fmla="*/ 238125 w 333375"/>
                <a:gd name="csY2" fmla="*/ 30866 h 488066"/>
                <a:gd name="csX3" fmla="*/ 333375 w 333375"/>
                <a:gd name="csY3" fmla="*/ 488066 h 488066"/>
                <a:gd name="csX4" fmla="*/ 0 w 333375"/>
                <a:gd name="csY4" fmla="*/ 406067 h 488066"/>
                <a:gd name="csX5" fmla="*/ 0 w 333375"/>
                <a:gd name="csY5" fmla="*/ 0 h 48806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333375" h="488066">
                  <a:moveTo>
                    <a:pt x="0" y="0"/>
                  </a:moveTo>
                  <a:lnTo>
                    <a:pt x="53876" y="505"/>
                  </a:lnTo>
                  <a:cubicBezTo>
                    <a:pt x="135533" y="3085"/>
                    <a:pt x="208756" y="9435"/>
                    <a:pt x="238125" y="30866"/>
                  </a:cubicBezTo>
                  <a:cubicBezTo>
                    <a:pt x="267494" y="52297"/>
                    <a:pt x="330200" y="357097"/>
                    <a:pt x="333375" y="488066"/>
                  </a:cubicBezTo>
                  <a:lnTo>
                    <a:pt x="0" y="4060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4AB43EF9-4672-A61A-A4FD-7559AA920618}"/>
                </a:ext>
              </a:extLst>
            </p:cNvPr>
            <p:cNvSpPr/>
            <p:nvPr/>
          </p:nvSpPr>
          <p:spPr>
            <a:xfrm>
              <a:off x="6407313" y="944568"/>
              <a:ext cx="207169" cy="392161"/>
            </a:xfrm>
            <a:custGeom>
              <a:avLst/>
              <a:gdLst>
                <a:gd name="csX0" fmla="*/ 207169 w 207169"/>
                <a:gd name="csY0" fmla="*/ 0 h 392161"/>
                <a:gd name="csX1" fmla="*/ 207169 w 207169"/>
                <a:gd name="csY1" fmla="*/ 392161 h 392161"/>
                <a:gd name="csX2" fmla="*/ 0 w 207169"/>
                <a:gd name="csY2" fmla="*/ 341204 h 392161"/>
                <a:gd name="csX3" fmla="*/ 121444 w 207169"/>
                <a:gd name="csY3" fmla="*/ 12591 h 392161"/>
                <a:gd name="csX4" fmla="*/ 195152 w 207169"/>
                <a:gd name="csY4" fmla="*/ 462 h 392161"/>
                <a:gd name="csX5" fmla="*/ 207169 w 207169"/>
                <a:gd name="csY5" fmla="*/ 0 h 392161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207169" h="392161">
                  <a:moveTo>
                    <a:pt x="207169" y="0"/>
                  </a:moveTo>
                  <a:lnTo>
                    <a:pt x="207169" y="392161"/>
                  </a:lnTo>
                  <a:lnTo>
                    <a:pt x="0" y="341204"/>
                  </a:lnTo>
                  <a:cubicBezTo>
                    <a:pt x="4762" y="219760"/>
                    <a:pt x="70643" y="35610"/>
                    <a:pt x="121444" y="12591"/>
                  </a:cubicBezTo>
                  <a:cubicBezTo>
                    <a:pt x="134144" y="6836"/>
                    <a:pt x="161132" y="2768"/>
                    <a:pt x="195152" y="462"/>
                  </a:cubicBezTo>
                  <a:lnTo>
                    <a:pt x="207169" y="0"/>
                  </a:ln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9542B33B-50C6-2597-029C-71C77B23EEAF}"/>
                </a:ext>
              </a:extLst>
            </p:cNvPr>
            <p:cNvSpPr/>
            <p:nvPr/>
          </p:nvSpPr>
          <p:spPr>
            <a:xfrm>
              <a:off x="6354269" y="1367002"/>
              <a:ext cx="119879" cy="83229"/>
            </a:xfrm>
            <a:custGeom>
              <a:avLst/>
              <a:gdLst>
                <a:gd name="csX0" fmla="*/ 15194 w 119879"/>
                <a:gd name="csY0" fmla="*/ 546 h 83229"/>
                <a:gd name="csX1" fmla="*/ 106195 w 119879"/>
                <a:gd name="csY1" fmla="*/ 22405 h 83229"/>
                <a:gd name="csX2" fmla="*/ 111599 w 119879"/>
                <a:gd name="csY2" fmla="*/ 24498 h 83229"/>
                <a:gd name="csX3" fmla="*/ 119877 w 119879"/>
                <a:gd name="csY3" fmla="*/ 35799 h 83229"/>
                <a:gd name="csX4" fmla="*/ 118871 w 119879"/>
                <a:gd name="csY4" fmla="*/ 75984 h 83229"/>
                <a:gd name="csX5" fmla="*/ 104686 w 119879"/>
                <a:gd name="csY5" fmla="*/ 82684 h 83229"/>
                <a:gd name="csX6" fmla="*/ 13686 w 119879"/>
                <a:gd name="csY6" fmla="*/ 60825 h 83229"/>
                <a:gd name="csX7" fmla="*/ 3 w 119879"/>
                <a:gd name="csY7" fmla="*/ 47432 h 83229"/>
                <a:gd name="csX8" fmla="*/ 1009 w 119879"/>
                <a:gd name="csY8" fmla="*/ 7246 h 83229"/>
                <a:gd name="csX9" fmla="*/ 15194 w 119879"/>
                <a:gd name="csY9" fmla="*/ 546 h 8322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19879" h="83229">
                  <a:moveTo>
                    <a:pt x="15194" y="546"/>
                  </a:moveTo>
                  <a:lnTo>
                    <a:pt x="106195" y="22405"/>
                  </a:lnTo>
                  <a:cubicBezTo>
                    <a:pt x="108119" y="22867"/>
                    <a:pt x="109945" y="23589"/>
                    <a:pt x="111599" y="24498"/>
                  </a:cubicBezTo>
                  <a:cubicBezTo>
                    <a:pt x="116562" y="27224"/>
                    <a:pt x="119981" y="31637"/>
                    <a:pt x="119877" y="35799"/>
                  </a:cubicBezTo>
                  <a:lnTo>
                    <a:pt x="118871" y="75984"/>
                  </a:lnTo>
                  <a:cubicBezTo>
                    <a:pt x="118732" y="81533"/>
                    <a:pt x="112382" y="84533"/>
                    <a:pt x="104686" y="82684"/>
                  </a:cubicBezTo>
                  <a:lnTo>
                    <a:pt x="13686" y="60825"/>
                  </a:lnTo>
                  <a:cubicBezTo>
                    <a:pt x="5990" y="58977"/>
                    <a:pt x="-135" y="52980"/>
                    <a:pt x="3" y="47432"/>
                  </a:cubicBezTo>
                  <a:lnTo>
                    <a:pt x="1009" y="7246"/>
                  </a:lnTo>
                  <a:cubicBezTo>
                    <a:pt x="1148" y="1697"/>
                    <a:pt x="7499" y="-1302"/>
                    <a:pt x="15194" y="54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EE5E7743-84C7-16C2-2ED3-1D2DACD627BF}"/>
                </a:ext>
              </a:extLst>
            </p:cNvPr>
            <p:cNvSpPr/>
            <p:nvPr/>
          </p:nvSpPr>
          <p:spPr>
            <a:xfrm>
              <a:off x="6706882" y="1450231"/>
              <a:ext cx="119879" cy="83229"/>
            </a:xfrm>
            <a:custGeom>
              <a:avLst/>
              <a:gdLst>
                <a:gd name="csX0" fmla="*/ 15194 w 119879"/>
                <a:gd name="csY0" fmla="*/ 546 h 83229"/>
                <a:gd name="csX1" fmla="*/ 106195 w 119879"/>
                <a:gd name="csY1" fmla="*/ 22405 h 83229"/>
                <a:gd name="csX2" fmla="*/ 111599 w 119879"/>
                <a:gd name="csY2" fmla="*/ 24498 h 83229"/>
                <a:gd name="csX3" fmla="*/ 119877 w 119879"/>
                <a:gd name="csY3" fmla="*/ 35799 h 83229"/>
                <a:gd name="csX4" fmla="*/ 118871 w 119879"/>
                <a:gd name="csY4" fmla="*/ 75984 h 83229"/>
                <a:gd name="csX5" fmla="*/ 104686 w 119879"/>
                <a:gd name="csY5" fmla="*/ 82684 h 83229"/>
                <a:gd name="csX6" fmla="*/ 13686 w 119879"/>
                <a:gd name="csY6" fmla="*/ 60825 h 83229"/>
                <a:gd name="csX7" fmla="*/ 3 w 119879"/>
                <a:gd name="csY7" fmla="*/ 47432 h 83229"/>
                <a:gd name="csX8" fmla="*/ 1009 w 119879"/>
                <a:gd name="csY8" fmla="*/ 7246 h 83229"/>
                <a:gd name="csX9" fmla="*/ 15194 w 119879"/>
                <a:gd name="csY9" fmla="*/ 546 h 8322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19879" h="83229">
                  <a:moveTo>
                    <a:pt x="15194" y="546"/>
                  </a:moveTo>
                  <a:lnTo>
                    <a:pt x="106195" y="22405"/>
                  </a:lnTo>
                  <a:cubicBezTo>
                    <a:pt x="108119" y="22867"/>
                    <a:pt x="109945" y="23589"/>
                    <a:pt x="111599" y="24498"/>
                  </a:cubicBezTo>
                  <a:cubicBezTo>
                    <a:pt x="116562" y="27224"/>
                    <a:pt x="119981" y="31637"/>
                    <a:pt x="119877" y="35799"/>
                  </a:cubicBezTo>
                  <a:lnTo>
                    <a:pt x="118871" y="75984"/>
                  </a:lnTo>
                  <a:cubicBezTo>
                    <a:pt x="118732" y="81533"/>
                    <a:pt x="112382" y="84533"/>
                    <a:pt x="104686" y="82684"/>
                  </a:cubicBezTo>
                  <a:lnTo>
                    <a:pt x="13686" y="60825"/>
                  </a:lnTo>
                  <a:cubicBezTo>
                    <a:pt x="5990" y="58977"/>
                    <a:pt x="-135" y="52980"/>
                    <a:pt x="3" y="47432"/>
                  </a:cubicBezTo>
                  <a:lnTo>
                    <a:pt x="1009" y="7246"/>
                  </a:lnTo>
                  <a:cubicBezTo>
                    <a:pt x="1148" y="1697"/>
                    <a:pt x="7499" y="-1302"/>
                    <a:pt x="15194" y="54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5" name="楕円 74">
              <a:extLst>
                <a:ext uri="{FF2B5EF4-FFF2-40B4-BE49-F238E27FC236}">
                  <a16:creationId xmlns:a16="http://schemas.microsoft.com/office/drawing/2014/main" id="{965D8EC1-1A9A-9EED-8D45-5A3EB3826092}"/>
                </a:ext>
              </a:extLst>
            </p:cNvPr>
            <p:cNvSpPr/>
            <p:nvPr/>
          </p:nvSpPr>
          <p:spPr>
            <a:xfrm>
              <a:off x="8299208" y="1650477"/>
              <a:ext cx="98831" cy="241087"/>
            </a:xfrm>
            <a:prstGeom prst="ellipse">
              <a:avLst/>
            </a:prstGeom>
            <a:solidFill>
              <a:srgbClr val="FFFF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6" name="楕円 75">
              <a:extLst>
                <a:ext uri="{FF2B5EF4-FFF2-40B4-BE49-F238E27FC236}">
                  <a16:creationId xmlns:a16="http://schemas.microsoft.com/office/drawing/2014/main" id="{6EDF9D13-8B29-B82B-985A-6DA60DCD569B}"/>
                </a:ext>
              </a:extLst>
            </p:cNvPr>
            <p:cNvSpPr/>
            <p:nvPr/>
          </p:nvSpPr>
          <p:spPr>
            <a:xfrm>
              <a:off x="7443545" y="1738583"/>
              <a:ext cx="173740" cy="241087"/>
            </a:xfrm>
            <a:prstGeom prst="ellipse">
              <a:avLst/>
            </a:prstGeom>
            <a:solidFill>
              <a:srgbClr val="FFFF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69DCF98C-2624-34C9-ABC7-82FA6FF69D65}"/>
                </a:ext>
              </a:extLst>
            </p:cNvPr>
            <p:cNvSpPr/>
            <p:nvPr/>
          </p:nvSpPr>
          <p:spPr>
            <a:xfrm>
              <a:off x="6981567" y="903609"/>
              <a:ext cx="921171" cy="486937"/>
            </a:xfrm>
            <a:custGeom>
              <a:avLst/>
              <a:gdLst>
                <a:gd name="csX0" fmla="*/ 104775 w 942975"/>
                <a:gd name="csY0" fmla="*/ 485775 h 485775"/>
                <a:gd name="csX1" fmla="*/ 542925 w 942975"/>
                <a:gd name="csY1" fmla="*/ 411956 h 485775"/>
                <a:gd name="csX2" fmla="*/ 919162 w 942975"/>
                <a:gd name="csY2" fmla="*/ 447675 h 485775"/>
                <a:gd name="csX3" fmla="*/ 942975 w 942975"/>
                <a:gd name="csY3" fmla="*/ 421481 h 485775"/>
                <a:gd name="csX4" fmla="*/ 842962 w 942975"/>
                <a:gd name="csY4" fmla="*/ 80962 h 485775"/>
                <a:gd name="csX5" fmla="*/ 452437 w 942975"/>
                <a:gd name="csY5" fmla="*/ 0 h 485775"/>
                <a:gd name="csX6" fmla="*/ 0 w 942975"/>
                <a:gd name="csY6" fmla="*/ 76200 h 485775"/>
                <a:gd name="csX7" fmla="*/ 104775 w 942975"/>
                <a:gd name="csY7" fmla="*/ 485775 h 485775"/>
                <a:gd name="csX0" fmla="*/ 105684 w 943884"/>
                <a:gd name="csY0" fmla="*/ 485775 h 485775"/>
                <a:gd name="csX1" fmla="*/ 543834 w 943884"/>
                <a:gd name="csY1" fmla="*/ 411956 h 485775"/>
                <a:gd name="csX2" fmla="*/ 920071 w 943884"/>
                <a:gd name="csY2" fmla="*/ 447675 h 485775"/>
                <a:gd name="csX3" fmla="*/ 943884 w 943884"/>
                <a:gd name="csY3" fmla="*/ 421481 h 485775"/>
                <a:gd name="csX4" fmla="*/ 843871 w 943884"/>
                <a:gd name="csY4" fmla="*/ 80962 h 485775"/>
                <a:gd name="csX5" fmla="*/ 453346 w 943884"/>
                <a:gd name="csY5" fmla="*/ 0 h 485775"/>
                <a:gd name="csX6" fmla="*/ 909 w 943884"/>
                <a:gd name="csY6" fmla="*/ 76200 h 485775"/>
                <a:gd name="csX7" fmla="*/ 105684 w 943884"/>
                <a:gd name="csY7" fmla="*/ 485775 h 485775"/>
                <a:gd name="csX0" fmla="*/ 105560 w 943760"/>
                <a:gd name="csY0" fmla="*/ 485775 h 485775"/>
                <a:gd name="csX1" fmla="*/ 543710 w 943760"/>
                <a:gd name="csY1" fmla="*/ 411956 h 485775"/>
                <a:gd name="csX2" fmla="*/ 919947 w 943760"/>
                <a:gd name="csY2" fmla="*/ 447675 h 485775"/>
                <a:gd name="csX3" fmla="*/ 943760 w 943760"/>
                <a:gd name="csY3" fmla="*/ 421481 h 485775"/>
                <a:gd name="csX4" fmla="*/ 843747 w 943760"/>
                <a:gd name="csY4" fmla="*/ 80962 h 485775"/>
                <a:gd name="csX5" fmla="*/ 453222 w 943760"/>
                <a:gd name="csY5" fmla="*/ 0 h 485775"/>
                <a:gd name="csX6" fmla="*/ 785 w 943760"/>
                <a:gd name="csY6" fmla="*/ 76200 h 485775"/>
                <a:gd name="csX7" fmla="*/ 105560 w 943760"/>
                <a:gd name="csY7" fmla="*/ 485775 h 485775"/>
                <a:gd name="csX0" fmla="*/ 105560 w 943760"/>
                <a:gd name="csY0" fmla="*/ 486976 h 486976"/>
                <a:gd name="csX1" fmla="*/ 543710 w 943760"/>
                <a:gd name="csY1" fmla="*/ 413157 h 486976"/>
                <a:gd name="csX2" fmla="*/ 919947 w 943760"/>
                <a:gd name="csY2" fmla="*/ 448876 h 486976"/>
                <a:gd name="csX3" fmla="*/ 943760 w 943760"/>
                <a:gd name="csY3" fmla="*/ 422682 h 486976"/>
                <a:gd name="csX4" fmla="*/ 843747 w 943760"/>
                <a:gd name="csY4" fmla="*/ 82163 h 486976"/>
                <a:gd name="csX5" fmla="*/ 453222 w 943760"/>
                <a:gd name="csY5" fmla="*/ 1201 h 486976"/>
                <a:gd name="csX6" fmla="*/ 785 w 943760"/>
                <a:gd name="csY6" fmla="*/ 77401 h 486976"/>
                <a:gd name="csX7" fmla="*/ 105560 w 943760"/>
                <a:gd name="csY7" fmla="*/ 486976 h 486976"/>
                <a:gd name="csX0" fmla="*/ 105560 w 943760"/>
                <a:gd name="csY0" fmla="*/ 486976 h 486976"/>
                <a:gd name="csX1" fmla="*/ 543710 w 943760"/>
                <a:gd name="csY1" fmla="*/ 413157 h 486976"/>
                <a:gd name="csX2" fmla="*/ 919947 w 943760"/>
                <a:gd name="csY2" fmla="*/ 448876 h 486976"/>
                <a:gd name="csX3" fmla="*/ 943760 w 943760"/>
                <a:gd name="csY3" fmla="*/ 422682 h 486976"/>
                <a:gd name="csX4" fmla="*/ 843747 w 943760"/>
                <a:gd name="csY4" fmla="*/ 82163 h 486976"/>
                <a:gd name="csX5" fmla="*/ 453222 w 943760"/>
                <a:gd name="csY5" fmla="*/ 1201 h 486976"/>
                <a:gd name="csX6" fmla="*/ 785 w 943760"/>
                <a:gd name="csY6" fmla="*/ 77401 h 486976"/>
                <a:gd name="csX7" fmla="*/ 105560 w 943760"/>
                <a:gd name="csY7" fmla="*/ 486976 h 486976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22198 w 946011"/>
                <a:gd name="csY2" fmla="*/ 449014 h 487114"/>
                <a:gd name="csX3" fmla="*/ 946011 w 946011"/>
                <a:gd name="csY3" fmla="*/ 422820 h 487114"/>
                <a:gd name="csX4" fmla="*/ 845998 w 946011"/>
                <a:gd name="csY4" fmla="*/ 82301 h 487114"/>
                <a:gd name="csX5" fmla="*/ 455473 w 946011"/>
                <a:gd name="csY5" fmla="*/ 1339 h 487114"/>
                <a:gd name="csX6" fmla="*/ 3036 w 946011"/>
                <a:gd name="csY6" fmla="*/ 77539 h 487114"/>
                <a:gd name="csX7" fmla="*/ 107811 w 946011"/>
                <a:gd name="csY7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6784 w 944984"/>
                <a:gd name="csY0" fmla="*/ 486937 h 486937"/>
                <a:gd name="csX1" fmla="*/ 544934 w 944984"/>
                <a:gd name="csY1" fmla="*/ 413118 h 486937"/>
                <a:gd name="csX2" fmla="*/ 944984 w 944984"/>
                <a:gd name="csY2" fmla="*/ 422643 h 486937"/>
                <a:gd name="csX3" fmla="*/ 844971 w 944984"/>
                <a:gd name="csY3" fmla="*/ 82124 h 486937"/>
                <a:gd name="csX4" fmla="*/ 454446 w 944984"/>
                <a:gd name="csY4" fmla="*/ 1162 h 486937"/>
                <a:gd name="csX5" fmla="*/ 2009 w 944984"/>
                <a:gd name="csY5" fmla="*/ 77362 h 486937"/>
                <a:gd name="csX6" fmla="*/ 106784 w 944984"/>
                <a:gd name="csY6" fmla="*/ 486937 h 4869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944984" h="486937">
                  <a:moveTo>
                    <a:pt x="106784" y="486937"/>
                  </a:moveTo>
                  <a:cubicBezTo>
                    <a:pt x="252834" y="462331"/>
                    <a:pt x="352052" y="421849"/>
                    <a:pt x="544934" y="413118"/>
                  </a:cubicBezTo>
                  <a:cubicBezTo>
                    <a:pt x="737816" y="404387"/>
                    <a:pt x="811634" y="419468"/>
                    <a:pt x="944984" y="422643"/>
                  </a:cubicBezTo>
                  <a:cubicBezTo>
                    <a:pt x="911646" y="309137"/>
                    <a:pt x="871165" y="117048"/>
                    <a:pt x="844971" y="82124"/>
                  </a:cubicBezTo>
                  <a:cubicBezTo>
                    <a:pt x="818777" y="47200"/>
                    <a:pt x="729877" y="11481"/>
                    <a:pt x="454446" y="1162"/>
                  </a:cubicBezTo>
                  <a:cubicBezTo>
                    <a:pt x="179015" y="-9157"/>
                    <a:pt x="19471" y="51963"/>
                    <a:pt x="2009" y="77362"/>
                  </a:cubicBezTo>
                  <a:cubicBezTo>
                    <a:pt x="-15453" y="102761"/>
                    <a:pt x="86146" y="474237"/>
                    <a:pt x="106784" y="486937"/>
                  </a:cubicBez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rPr>
                <a:t>　</a:t>
              </a:r>
            </a:p>
          </p:txBody>
        </p:sp>
        <p:sp>
          <p:nvSpPr>
            <p:cNvPr id="78" name="四角形: 上の 2 つの角を丸める 77">
              <a:extLst>
                <a:ext uri="{FF2B5EF4-FFF2-40B4-BE49-F238E27FC236}">
                  <a16:creationId xmlns:a16="http://schemas.microsoft.com/office/drawing/2014/main" id="{8082737C-C13F-4DB3-E570-3E789B3541E8}"/>
                </a:ext>
              </a:extLst>
            </p:cNvPr>
            <p:cNvSpPr/>
            <p:nvPr/>
          </p:nvSpPr>
          <p:spPr>
            <a:xfrm rot="16200000">
              <a:off x="6919486" y="1279308"/>
              <a:ext cx="156752" cy="207167"/>
            </a:xfrm>
            <a:prstGeom prst="round2SameRect">
              <a:avLst>
                <a:gd name="adj1" fmla="val 28820"/>
                <a:gd name="adj2" fmla="val 50000"/>
              </a:avLst>
            </a:prstGeom>
            <a:solidFill>
              <a:srgbClr val="FF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9" name="四角形: 角を丸くする 78">
              <a:extLst>
                <a:ext uri="{FF2B5EF4-FFF2-40B4-BE49-F238E27FC236}">
                  <a16:creationId xmlns:a16="http://schemas.microsoft.com/office/drawing/2014/main" id="{B9DF666D-D68E-F334-C680-31886219462E}"/>
                </a:ext>
              </a:extLst>
            </p:cNvPr>
            <p:cNvSpPr/>
            <p:nvPr/>
          </p:nvSpPr>
          <p:spPr>
            <a:xfrm>
              <a:off x="7278667" y="948466"/>
              <a:ext cx="233362" cy="83344"/>
            </a:xfrm>
            <a:prstGeom prst="roundRect">
              <a:avLst>
                <a:gd name="adj" fmla="val 44192"/>
              </a:avLst>
            </a:pr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52FAA61B-087E-C392-C1C9-F7D87F015053}"/>
                </a:ext>
              </a:extLst>
            </p:cNvPr>
            <p:cNvSpPr/>
            <p:nvPr/>
          </p:nvSpPr>
          <p:spPr>
            <a:xfrm>
              <a:off x="7141850" y="573554"/>
              <a:ext cx="1206773" cy="810616"/>
            </a:xfrm>
            <a:custGeom>
              <a:avLst/>
              <a:gdLst>
                <a:gd name="csX0" fmla="*/ 0 w 1200150"/>
                <a:gd name="csY0" fmla="*/ 781050 h 781050"/>
                <a:gd name="csX1" fmla="*/ 66675 w 1200150"/>
                <a:gd name="csY1" fmla="*/ 781050 h 781050"/>
                <a:gd name="csX2" fmla="*/ 168275 w 1200150"/>
                <a:gd name="csY2" fmla="*/ 631825 h 781050"/>
                <a:gd name="csX3" fmla="*/ 511175 w 1200150"/>
                <a:gd name="csY3" fmla="*/ 593725 h 781050"/>
                <a:gd name="csX4" fmla="*/ 736600 w 1200150"/>
                <a:gd name="csY4" fmla="*/ 619125 h 781050"/>
                <a:gd name="csX5" fmla="*/ 688975 w 1200150"/>
                <a:gd name="csY5" fmla="*/ 749300 h 781050"/>
                <a:gd name="csX6" fmla="*/ 733425 w 1200150"/>
                <a:gd name="csY6" fmla="*/ 752475 h 781050"/>
                <a:gd name="csX7" fmla="*/ 993775 w 1200150"/>
                <a:gd name="csY7" fmla="*/ 333375 h 781050"/>
                <a:gd name="csX8" fmla="*/ 1200150 w 1200150"/>
                <a:gd name="csY8" fmla="*/ 50800 h 781050"/>
                <a:gd name="csX9" fmla="*/ 869950 w 1200150"/>
                <a:gd name="csY9" fmla="*/ 0 h 781050"/>
                <a:gd name="csX10" fmla="*/ 508000 w 1200150"/>
                <a:gd name="csY10" fmla="*/ 25400 h 781050"/>
                <a:gd name="csX11" fmla="*/ 184150 w 1200150"/>
                <a:gd name="csY11" fmla="*/ 381000 h 781050"/>
                <a:gd name="csX12" fmla="*/ 0 w 1200150"/>
                <a:gd name="csY12" fmla="*/ 781050 h 781050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423"/>
                <a:gd name="csY0" fmla="*/ 785725 h 785725"/>
                <a:gd name="csX1" fmla="*/ 66675 w 1200423"/>
                <a:gd name="csY1" fmla="*/ 785725 h 785725"/>
                <a:gd name="csX2" fmla="*/ 168275 w 1200423"/>
                <a:gd name="csY2" fmla="*/ 636500 h 785725"/>
                <a:gd name="csX3" fmla="*/ 511175 w 1200423"/>
                <a:gd name="csY3" fmla="*/ 598400 h 785725"/>
                <a:gd name="csX4" fmla="*/ 736600 w 1200423"/>
                <a:gd name="csY4" fmla="*/ 623800 h 785725"/>
                <a:gd name="csX5" fmla="*/ 688975 w 1200423"/>
                <a:gd name="csY5" fmla="*/ 753975 h 785725"/>
                <a:gd name="csX6" fmla="*/ 733425 w 1200423"/>
                <a:gd name="csY6" fmla="*/ 757150 h 785725"/>
                <a:gd name="csX7" fmla="*/ 993775 w 1200423"/>
                <a:gd name="csY7" fmla="*/ 338050 h 785725"/>
                <a:gd name="csX8" fmla="*/ 1200150 w 1200423"/>
                <a:gd name="csY8" fmla="*/ 55475 h 785725"/>
                <a:gd name="csX9" fmla="*/ 869950 w 1200423"/>
                <a:gd name="csY9" fmla="*/ 4675 h 785725"/>
                <a:gd name="csX10" fmla="*/ 508000 w 1200423"/>
                <a:gd name="csY10" fmla="*/ 30075 h 785725"/>
                <a:gd name="csX11" fmla="*/ 184150 w 1200423"/>
                <a:gd name="csY11" fmla="*/ 385675 h 785725"/>
                <a:gd name="csX12" fmla="*/ 0 w 1200423"/>
                <a:gd name="csY12" fmla="*/ 785725 h 785725"/>
                <a:gd name="csX0" fmla="*/ 0 w 1200423"/>
                <a:gd name="csY0" fmla="*/ 781050 h 781050"/>
                <a:gd name="csX1" fmla="*/ 66675 w 1200423"/>
                <a:gd name="csY1" fmla="*/ 781050 h 781050"/>
                <a:gd name="csX2" fmla="*/ 168275 w 1200423"/>
                <a:gd name="csY2" fmla="*/ 631825 h 781050"/>
                <a:gd name="csX3" fmla="*/ 511175 w 1200423"/>
                <a:gd name="csY3" fmla="*/ 593725 h 781050"/>
                <a:gd name="csX4" fmla="*/ 736600 w 1200423"/>
                <a:gd name="csY4" fmla="*/ 619125 h 781050"/>
                <a:gd name="csX5" fmla="*/ 688975 w 1200423"/>
                <a:gd name="csY5" fmla="*/ 749300 h 781050"/>
                <a:gd name="csX6" fmla="*/ 733425 w 1200423"/>
                <a:gd name="csY6" fmla="*/ 752475 h 781050"/>
                <a:gd name="csX7" fmla="*/ 993775 w 1200423"/>
                <a:gd name="csY7" fmla="*/ 333375 h 781050"/>
                <a:gd name="csX8" fmla="*/ 1200150 w 1200423"/>
                <a:gd name="csY8" fmla="*/ 69850 h 781050"/>
                <a:gd name="csX9" fmla="*/ 869950 w 1200423"/>
                <a:gd name="csY9" fmla="*/ 0 h 781050"/>
                <a:gd name="csX10" fmla="*/ 508000 w 1200423"/>
                <a:gd name="csY10" fmla="*/ 25400 h 781050"/>
                <a:gd name="csX11" fmla="*/ 184150 w 1200423"/>
                <a:gd name="csY11" fmla="*/ 381000 h 781050"/>
                <a:gd name="csX12" fmla="*/ 0 w 1200423"/>
                <a:gd name="csY12" fmla="*/ 781050 h 781050"/>
                <a:gd name="csX0" fmla="*/ 0 w 1200423"/>
                <a:gd name="csY0" fmla="*/ 781160 h 781160"/>
                <a:gd name="csX1" fmla="*/ 66675 w 1200423"/>
                <a:gd name="csY1" fmla="*/ 781160 h 781160"/>
                <a:gd name="csX2" fmla="*/ 168275 w 1200423"/>
                <a:gd name="csY2" fmla="*/ 631935 h 781160"/>
                <a:gd name="csX3" fmla="*/ 511175 w 1200423"/>
                <a:gd name="csY3" fmla="*/ 593835 h 781160"/>
                <a:gd name="csX4" fmla="*/ 736600 w 1200423"/>
                <a:gd name="csY4" fmla="*/ 619235 h 781160"/>
                <a:gd name="csX5" fmla="*/ 688975 w 1200423"/>
                <a:gd name="csY5" fmla="*/ 749410 h 781160"/>
                <a:gd name="csX6" fmla="*/ 733425 w 1200423"/>
                <a:gd name="csY6" fmla="*/ 752585 h 781160"/>
                <a:gd name="csX7" fmla="*/ 993775 w 1200423"/>
                <a:gd name="csY7" fmla="*/ 333485 h 781160"/>
                <a:gd name="csX8" fmla="*/ 1200150 w 1200423"/>
                <a:gd name="csY8" fmla="*/ 69960 h 781160"/>
                <a:gd name="csX9" fmla="*/ 869950 w 1200423"/>
                <a:gd name="csY9" fmla="*/ 110 h 781160"/>
                <a:gd name="csX10" fmla="*/ 508000 w 1200423"/>
                <a:gd name="csY10" fmla="*/ 25510 h 781160"/>
                <a:gd name="csX11" fmla="*/ 184150 w 1200423"/>
                <a:gd name="csY11" fmla="*/ 381110 h 781160"/>
                <a:gd name="csX12" fmla="*/ 0 w 1200423"/>
                <a:gd name="csY12" fmla="*/ 781160 h 781160"/>
                <a:gd name="csX0" fmla="*/ 0 w 1200423"/>
                <a:gd name="csY0" fmla="*/ 781160 h 781160"/>
                <a:gd name="csX1" fmla="*/ 66675 w 1200423"/>
                <a:gd name="csY1" fmla="*/ 781160 h 781160"/>
                <a:gd name="csX2" fmla="*/ 168275 w 1200423"/>
                <a:gd name="csY2" fmla="*/ 631935 h 781160"/>
                <a:gd name="csX3" fmla="*/ 511175 w 1200423"/>
                <a:gd name="csY3" fmla="*/ 593835 h 781160"/>
                <a:gd name="csX4" fmla="*/ 736600 w 1200423"/>
                <a:gd name="csY4" fmla="*/ 619235 h 781160"/>
                <a:gd name="csX5" fmla="*/ 688975 w 1200423"/>
                <a:gd name="csY5" fmla="*/ 749410 h 781160"/>
                <a:gd name="csX6" fmla="*/ 733425 w 1200423"/>
                <a:gd name="csY6" fmla="*/ 752585 h 781160"/>
                <a:gd name="csX7" fmla="*/ 993775 w 1200423"/>
                <a:gd name="csY7" fmla="*/ 333485 h 781160"/>
                <a:gd name="csX8" fmla="*/ 1200150 w 1200423"/>
                <a:gd name="csY8" fmla="*/ 69960 h 781160"/>
                <a:gd name="csX9" fmla="*/ 869950 w 1200423"/>
                <a:gd name="csY9" fmla="*/ 110 h 781160"/>
                <a:gd name="csX10" fmla="*/ 508000 w 1200423"/>
                <a:gd name="csY10" fmla="*/ 25510 h 781160"/>
                <a:gd name="csX11" fmla="*/ 184150 w 1200423"/>
                <a:gd name="csY11" fmla="*/ 381110 h 781160"/>
                <a:gd name="csX12" fmla="*/ 0 w 1200423"/>
                <a:gd name="csY12" fmla="*/ 781160 h 781160"/>
                <a:gd name="csX0" fmla="*/ 0 w 1200423"/>
                <a:gd name="csY0" fmla="*/ 781642 h 781642"/>
                <a:gd name="csX1" fmla="*/ 66675 w 1200423"/>
                <a:gd name="csY1" fmla="*/ 781642 h 781642"/>
                <a:gd name="csX2" fmla="*/ 168275 w 1200423"/>
                <a:gd name="csY2" fmla="*/ 632417 h 781642"/>
                <a:gd name="csX3" fmla="*/ 511175 w 1200423"/>
                <a:gd name="csY3" fmla="*/ 594317 h 781642"/>
                <a:gd name="csX4" fmla="*/ 736600 w 1200423"/>
                <a:gd name="csY4" fmla="*/ 619717 h 781642"/>
                <a:gd name="csX5" fmla="*/ 688975 w 1200423"/>
                <a:gd name="csY5" fmla="*/ 749892 h 781642"/>
                <a:gd name="csX6" fmla="*/ 733425 w 1200423"/>
                <a:gd name="csY6" fmla="*/ 753067 h 781642"/>
                <a:gd name="csX7" fmla="*/ 993775 w 1200423"/>
                <a:gd name="csY7" fmla="*/ 333967 h 781642"/>
                <a:gd name="csX8" fmla="*/ 1200150 w 1200423"/>
                <a:gd name="csY8" fmla="*/ 70442 h 781642"/>
                <a:gd name="csX9" fmla="*/ 869950 w 1200423"/>
                <a:gd name="csY9" fmla="*/ 592 h 781642"/>
                <a:gd name="csX10" fmla="*/ 485775 w 1200423"/>
                <a:gd name="csY10" fmla="*/ 41867 h 781642"/>
                <a:gd name="csX11" fmla="*/ 184150 w 1200423"/>
                <a:gd name="csY11" fmla="*/ 381592 h 781642"/>
                <a:gd name="csX12" fmla="*/ 0 w 1200423"/>
                <a:gd name="csY12" fmla="*/ 781642 h 781642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36600 w 1200423"/>
                <a:gd name="csY4" fmla="*/ 6201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6773"/>
                <a:gd name="csY0" fmla="*/ 810616 h 810616"/>
                <a:gd name="csX1" fmla="*/ 73025 w 1206773"/>
                <a:gd name="csY1" fmla="*/ 782041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517525 w 1206773"/>
                <a:gd name="csY2" fmla="*/ 594716 h 810616"/>
                <a:gd name="csX3" fmla="*/ 755650 w 1206773"/>
                <a:gd name="csY3" fmla="*/ 632816 h 810616"/>
                <a:gd name="csX4" fmla="*/ 695325 w 1206773"/>
                <a:gd name="csY4" fmla="*/ 750291 h 810616"/>
                <a:gd name="csX5" fmla="*/ 739775 w 1206773"/>
                <a:gd name="csY5" fmla="*/ 753466 h 810616"/>
                <a:gd name="csX6" fmla="*/ 1000125 w 1206773"/>
                <a:gd name="csY6" fmla="*/ 334366 h 810616"/>
                <a:gd name="csX7" fmla="*/ 1206500 w 1206773"/>
                <a:gd name="csY7" fmla="*/ 70841 h 810616"/>
                <a:gd name="csX8" fmla="*/ 876300 w 1206773"/>
                <a:gd name="csY8" fmla="*/ 991 h 810616"/>
                <a:gd name="csX9" fmla="*/ 492125 w 1206773"/>
                <a:gd name="csY9" fmla="*/ 42266 h 810616"/>
                <a:gd name="csX10" fmla="*/ 190500 w 1206773"/>
                <a:gd name="csY10" fmla="*/ 381991 h 810616"/>
                <a:gd name="csX11" fmla="*/ 0 w 1206773"/>
                <a:gd name="csY11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755650 w 1206773"/>
                <a:gd name="csY2" fmla="*/ 632816 h 810616"/>
                <a:gd name="csX3" fmla="*/ 695325 w 1206773"/>
                <a:gd name="csY3" fmla="*/ 750291 h 810616"/>
                <a:gd name="csX4" fmla="*/ 739775 w 1206773"/>
                <a:gd name="csY4" fmla="*/ 753466 h 810616"/>
                <a:gd name="csX5" fmla="*/ 1000125 w 1206773"/>
                <a:gd name="csY5" fmla="*/ 334366 h 810616"/>
                <a:gd name="csX6" fmla="*/ 1206500 w 1206773"/>
                <a:gd name="csY6" fmla="*/ 70841 h 810616"/>
                <a:gd name="csX7" fmla="*/ 876300 w 1206773"/>
                <a:gd name="csY7" fmla="*/ 991 h 810616"/>
                <a:gd name="csX8" fmla="*/ 492125 w 1206773"/>
                <a:gd name="csY8" fmla="*/ 42266 h 810616"/>
                <a:gd name="csX9" fmla="*/ 190500 w 1206773"/>
                <a:gd name="csY9" fmla="*/ 381991 h 810616"/>
                <a:gd name="csX10" fmla="*/ 0 w 1206773"/>
                <a:gd name="csY10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695325 w 1206773"/>
                <a:gd name="csY2" fmla="*/ 750291 h 810616"/>
                <a:gd name="csX3" fmla="*/ 739775 w 1206773"/>
                <a:gd name="csY3" fmla="*/ 753466 h 810616"/>
                <a:gd name="csX4" fmla="*/ 1000125 w 1206773"/>
                <a:gd name="csY4" fmla="*/ 334366 h 810616"/>
                <a:gd name="csX5" fmla="*/ 1206500 w 1206773"/>
                <a:gd name="csY5" fmla="*/ 70841 h 810616"/>
                <a:gd name="csX6" fmla="*/ 876300 w 1206773"/>
                <a:gd name="csY6" fmla="*/ 991 h 810616"/>
                <a:gd name="csX7" fmla="*/ 492125 w 1206773"/>
                <a:gd name="csY7" fmla="*/ 42266 h 810616"/>
                <a:gd name="csX8" fmla="*/ 190500 w 1206773"/>
                <a:gd name="csY8" fmla="*/ 381991 h 810616"/>
                <a:gd name="csX9" fmla="*/ 0 w 1206773"/>
                <a:gd name="csY9" fmla="*/ 810616 h 81061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206773" h="810616">
                  <a:moveTo>
                    <a:pt x="0" y="810616"/>
                  </a:moveTo>
                  <a:lnTo>
                    <a:pt x="69850" y="797916"/>
                  </a:lnTo>
                  <a:lnTo>
                    <a:pt x="695325" y="750291"/>
                  </a:lnTo>
                  <a:lnTo>
                    <a:pt x="739775" y="753466"/>
                  </a:lnTo>
                  <a:lnTo>
                    <a:pt x="1000125" y="334366"/>
                  </a:lnTo>
                  <a:cubicBezTo>
                    <a:pt x="1068917" y="240174"/>
                    <a:pt x="1213908" y="114233"/>
                    <a:pt x="1206500" y="70841"/>
                  </a:cubicBezTo>
                  <a:cubicBezTo>
                    <a:pt x="1199092" y="27449"/>
                    <a:pt x="995362" y="5753"/>
                    <a:pt x="876300" y="991"/>
                  </a:cubicBezTo>
                  <a:cubicBezTo>
                    <a:pt x="757238" y="-3771"/>
                    <a:pt x="536575" y="8399"/>
                    <a:pt x="492125" y="42266"/>
                  </a:cubicBezTo>
                  <a:cubicBezTo>
                    <a:pt x="447675" y="76133"/>
                    <a:pt x="272521" y="253933"/>
                    <a:pt x="190500" y="381991"/>
                  </a:cubicBezTo>
                  <a:cubicBezTo>
                    <a:pt x="108479" y="510049"/>
                    <a:pt x="23283" y="677266"/>
                    <a:pt x="0" y="810616"/>
                  </a:cubicBez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cxnSp>
          <p:nvCxnSpPr>
            <p:cNvPr id="81" name="直線コネクタ 80">
              <a:extLst>
                <a:ext uri="{FF2B5EF4-FFF2-40B4-BE49-F238E27FC236}">
                  <a16:creationId xmlns:a16="http://schemas.microsoft.com/office/drawing/2014/main" id="{6F8C977F-528F-588E-DD9A-11B2D1740FCE}"/>
                </a:ext>
              </a:extLst>
            </p:cNvPr>
            <p:cNvCxnSpPr>
              <a:cxnSpLocks/>
              <a:endCxn id="80" idx="4"/>
            </p:cNvCxnSpPr>
            <p:nvPr/>
          </p:nvCxnSpPr>
          <p:spPr>
            <a:xfrm flipH="1" flipV="1">
              <a:off x="8141975" y="907920"/>
              <a:ext cx="112469" cy="666595"/>
            </a:xfrm>
            <a:prstGeom prst="line">
              <a:avLst/>
            </a:prstGeom>
            <a:solidFill>
              <a:sysClr val="windowText" lastClr="000000">
                <a:lumMod val="50000"/>
                <a:lumOff val="50000"/>
              </a:sysClr>
            </a:solidFill>
            <a:ln w="31750" cap="rnd" cmpd="sng" algn="ctr">
              <a:solidFill>
                <a:sysClr val="windowText" lastClr="000000"/>
              </a:solidFill>
              <a:prstDash val="solid"/>
              <a:round/>
            </a:ln>
            <a:effectLst/>
          </p:spPr>
        </p:cxnSp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9E8539F3-13DC-0010-6DE1-EEEE68717304}"/>
                </a:ext>
              </a:extLst>
            </p:cNvPr>
            <p:cNvSpPr/>
            <p:nvPr/>
          </p:nvSpPr>
          <p:spPr>
            <a:xfrm rot="20409671">
              <a:off x="7720360" y="1833420"/>
              <a:ext cx="557602" cy="225100"/>
            </a:xfrm>
            <a:custGeom>
              <a:avLst/>
              <a:gdLst>
                <a:gd name="csX0" fmla="*/ 97822 w 948569"/>
                <a:gd name="csY0" fmla="*/ 489 h 514477"/>
                <a:gd name="csX1" fmla="*/ 118248 w 948569"/>
                <a:gd name="csY1" fmla="*/ 1769 h 514477"/>
                <a:gd name="csX2" fmla="*/ 910357 w 948569"/>
                <a:gd name="csY2" fmla="*/ 214014 h 514477"/>
                <a:gd name="csX3" fmla="*/ 946801 w 948569"/>
                <a:gd name="csY3" fmla="*/ 277137 h 514477"/>
                <a:gd name="csX4" fmla="*/ 893445 w 948569"/>
                <a:gd name="csY4" fmla="*/ 476265 h 514477"/>
                <a:gd name="csX5" fmla="*/ 830321 w 948569"/>
                <a:gd name="csY5" fmla="*/ 512709 h 514477"/>
                <a:gd name="csX6" fmla="*/ 38213 w 948569"/>
                <a:gd name="csY6" fmla="*/ 300464 h 514477"/>
                <a:gd name="csX7" fmla="*/ 1769 w 948569"/>
                <a:gd name="csY7" fmla="*/ 237341 h 514477"/>
                <a:gd name="csX8" fmla="*/ 55125 w 948569"/>
                <a:gd name="csY8" fmla="*/ 38213 h 514477"/>
                <a:gd name="csX9" fmla="*/ 97822 w 948569"/>
                <a:gd name="csY9" fmla="*/ 489 h 51447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948569" h="514477">
                  <a:moveTo>
                    <a:pt x="97822" y="489"/>
                  </a:moveTo>
                  <a:cubicBezTo>
                    <a:pt x="104452" y="-434"/>
                    <a:pt x="111374" y="-73"/>
                    <a:pt x="118248" y="1769"/>
                  </a:cubicBezTo>
                  <a:lnTo>
                    <a:pt x="910357" y="214014"/>
                  </a:lnTo>
                  <a:cubicBezTo>
                    <a:pt x="937852" y="221381"/>
                    <a:pt x="954168" y="249642"/>
                    <a:pt x="946801" y="277137"/>
                  </a:cubicBezTo>
                  <a:lnTo>
                    <a:pt x="893445" y="476265"/>
                  </a:lnTo>
                  <a:cubicBezTo>
                    <a:pt x="886077" y="503760"/>
                    <a:pt x="857816" y="520076"/>
                    <a:pt x="830321" y="512709"/>
                  </a:cubicBezTo>
                  <a:lnTo>
                    <a:pt x="38213" y="300464"/>
                  </a:lnTo>
                  <a:cubicBezTo>
                    <a:pt x="10718" y="293097"/>
                    <a:pt x="-5599" y="264836"/>
                    <a:pt x="1769" y="237341"/>
                  </a:cubicBezTo>
                  <a:lnTo>
                    <a:pt x="55125" y="38213"/>
                  </a:lnTo>
                  <a:cubicBezTo>
                    <a:pt x="60650" y="17592"/>
                    <a:pt x="77928" y="3259"/>
                    <a:pt x="97822" y="489"/>
                  </a:cubicBezTo>
                  <a:close/>
                </a:path>
              </a:pathLst>
            </a:custGeom>
            <a:solidFill>
              <a:srgbClr val="C000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E7BF31F7-2104-E58D-D77E-64C07174988C}"/>
                </a:ext>
              </a:extLst>
            </p:cNvPr>
            <p:cNvSpPr/>
            <p:nvPr/>
          </p:nvSpPr>
          <p:spPr>
            <a:xfrm>
              <a:off x="7913574" y="1958930"/>
              <a:ext cx="243220" cy="220246"/>
            </a:xfrm>
            <a:custGeom>
              <a:avLst/>
              <a:gdLst>
                <a:gd name="csX0" fmla="*/ 0 w 235744"/>
                <a:gd name="csY0" fmla="*/ 166688 h 166688"/>
                <a:gd name="csX1" fmla="*/ 4763 w 235744"/>
                <a:gd name="csY1" fmla="*/ 30956 h 166688"/>
                <a:gd name="csX2" fmla="*/ 235744 w 235744"/>
                <a:gd name="csY2" fmla="*/ 0 h 166688"/>
                <a:gd name="csX3" fmla="*/ 233363 w 235744"/>
                <a:gd name="csY3" fmla="*/ 145256 h 166688"/>
                <a:gd name="csX4" fmla="*/ 0 w 235744"/>
                <a:gd name="csY4" fmla="*/ 166688 h 166688"/>
                <a:gd name="csX0" fmla="*/ 0 w 235744"/>
                <a:gd name="csY0" fmla="*/ 185738 h 185738"/>
                <a:gd name="csX1" fmla="*/ 4763 w 235744"/>
                <a:gd name="csY1" fmla="*/ 30956 h 185738"/>
                <a:gd name="csX2" fmla="*/ 235744 w 235744"/>
                <a:gd name="csY2" fmla="*/ 0 h 185738"/>
                <a:gd name="csX3" fmla="*/ 233363 w 235744"/>
                <a:gd name="csY3" fmla="*/ 145256 h 185738"/>
                <a:gd name="csX4" fmla="*/ 0 w 235744"/>
                <a:gd name="csY4" fmla="*/ 185738 h 1857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235744" h="185738">
                  <a:moveTo>
                    <a:pt x="0" y="185738"/>
                  </a:moveTo>
                  <a:lnTo>
                    <a:pt x="4763" y="30956"/>
                  </a:lnTo>
                  <a:lnTo>
                    <a:pt x="235744" y="0"/>
                  </a:lnTo>
                  <a:cubicBezTo>
                    <a:pt x="234950" y="48419"/>
                    <a:pt x="234157" y="96837"/>
                    <a:pt x="233363" y="145256"/>
                  </a:cubicBezTo>
                  <a:lnTo>
                    <a:pt x="0" y="185738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7" name="楕円 86">
              <a:extLst>
                <a:ext uri="{FF2B5EF4-FFF2-40B4-BE49-F238E27FC236}">
                  <a16:creationId xmlns:a16="http://schemas.microsoft.com/office/drawing/2014/main" id="{0E9F5464-679A-A191-26BB-AA1E0A661CD7}"/>
                </a:ext>
              </a:extLst>
            </p:cNvPr>
            <p:cNvSpPr/>
            <p:nvPr/>
          </p:nvSpPr>
          <p:spPr>
            <a:xfrm>
              <a:off x="7734858" y="1454460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8" name="楕円 87">
              <a:extLst>
                <a:ext uri="{FF2B5EF4-FFF2-40B4-BE49-F238E27FC236}">
                  <a16:creationId xmlns:a16="http://schemas.microsoft.com/office/drawing/2014/main" id="{1238EE14-6854-BD71-C7EB-0557DB3CF647}"/>
                </a:ext>
              </a:extLst>
            </p:cNvPr>
            <p:cNvSpPr/>
            <p:nvPr/>
          </p:nvSpPr>
          <p:spPr>
            <a:xfrm>
              <a:off x="7867290" y="1478855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9" name="楕円 88">
              <a:extLst>
                <a:ext uri="{FF2B5EF4-FFF2-40B4-BE49-F238E27FC236}">
                  <a16:creationId xmlns:a16="http://schemas.microsoft.com/office/drawing/2014/main" id="{AD2D2EEF-B412-3463-F3D2-3D4AD755C8BD}"/>
                </a:ext>
              </a:extLst>
            </p:cNvPr>
            <p:cNvSpPr/>
            <p:nvPr/>
          </p:nvSpPr>
          <p:spPr>
            <a:xfrm>
              <a:off x="7943490" y="1431230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0" name="フリーフォーム: 図形 89">
              <a:extLst>
                <a:ext uri="{FF2B5EF4-FFF2-40B4-BE49-F238E27FC236}">
                  <a16:creationId xmlns:a16="http://schemas.microsoft.com/office/drawing/2014/main" id="{0C715B81-E055-4503-08A8-99658BA8C4A9}"/>
                </a:ext>
              </a:extLst>
            </p:cNvPr>
            <p:cNvSpPr/>
            <p:nvPr/>
          </p:nvSpPr>
          <p:spPr>
            <a:xfrm>
              <a:off x="7602340" y="1197465"/>
              <a:ext cx="237757" cy="213321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0AF5B2B5-B47E-4588-44A7-EE01ACF88FEC}"/>
                </a:ext>
              </a:extLst>
            </p:cNvPr>
            <p:cNvSpPr/>
            <p:nvPr/>
          </p:nvSpPr>
          <p:spPr>
            <a:xfrm>
              <a:off x="7917714" y="804530"/>
              <a:ext cx="471119" cy="422699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185A4F86-5C86-48F7-34E8-CC7B6FA1AD9B}"/>
                </a:ext>
              </a:extLst>
            </p:cNvPr>
            <p:cNvSpPr/>
            <p:nvPr/>
          </p:nvSpPr>
          <p:spPr>
            <a:xfrm>
              <a:off x="8310484" y="1230502"/>
              <a:ext cx="334962" cy="300536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3" name="楕円 92">
              <a:extLst>
                <a:ext uri="{FF2B5EF4-FFF2-40B4-BE49-F238E27FC236}">
                  <a16:creationId xmlns:a16="http://schemas.microsoft.com/office/drawing/2014/main" id="{8BAE035B-1191-B548-FF61-37B09F95DFB3}"/>
                </a:ext>
              </a:extLst>
            </p:cNvPr>
            <p:cNvSpPr/>
            <p:nvPr/>
          </p:nvSpPr>
          <p:spPr>
            <a:xfrm>
              <a:off x="6505592" y="561928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4" name="楕円 93">
              <a:extLst>
                <a:ext uri="{FF2B5EF4-FFF2-40B4-BE49-F238E27FC236}">
                  <a16:creationId xmlns:a16="http://schemas.microsoft.com/office/drawing/2014/main" id="{69EEEB45-9955-99BA-5518-22F9A226BC3A}"/>
                </a:ext>
              </a:extLst>
            </p:cNvPr>
            <p:cNvSpPr/>
            <p:nvPr/>
          </p:nvSpPr>
          <p:spPr>
            <a:xfrm>
              <a:off x="6067442" y="847678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5" name="楕円 94">
              <a:extLst>
                <a:ext uri="{FF2B5EF4-FFF2-40B4-BE49-F238E27FC236}">
                  <a16:creationId xmlns:a16="http://schemas.microsoft.com/office/drawing/2014/main" id="{0B1E0921-875D-BC46-35CC-B0F53BDED1D9}"/>
                </a:ext>
              </a:extLst>
            </p:cNvPr>
            <p:cNvSpPr/>
            <p:nvPr/>
          </p:nvSpPr>
          <p:spPr>
            <a:xfrm>
              <a:off x="6771675" y="225336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6" name="楕円 95">
              <a:extLst>
                <a:ext uri="{FF2B5EF4-FFF2-40B4-BE49-F238E27FC236}">
                  <a16:creationId xmlns:a16="http://schemas.microsoft.com/office/drawing/2014/main" id="{784CA890-05FC-A3F9-456C-74F435590A58}"/>
                </a:ext>
              </a:extLst>
            </p:cNvPr>
            <p:cNvSpPr/>
            <p:nvPr/>
          </p:nvSpPr>
          <p:spPr>
            <a:xfrm>
              <a:off x="7154841" y="514741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7" name="楕円 96">
              <a:extLst>
                <a:ext uri="{FF2B5EF4-FFF2-40B4-BE49-F238E27FC236}">
                  <a16:creationId xmlns:a16="http://schemas.microsoft.com/office/drawing/2014/main" id="{6C85972E-C70D-BB9D-A50F-CFE233690C8D}"/>
                </a:ext>
              </a:extLst>
            </p:cNvPr>
            <p:cNvSpPr/>
            <p:nvPr/>
          </p:nvSpPr>
          <p:spPr>
            <a:xfrm>
              <a:off x="5964216" y="1481529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8" name="楕円 97">
              <a:extLst>
                <a:ext uri="{FF2B5EF4-FFF2-40B4-BE49-F238E27FC236}">
                  <a16:creationId xmlns:a16="http://schemas.microsoft.com/office/drawing/2014/main" id="{1A2177B1-D700-6878-846D-88107C74BDF4}"/>
                </a:ext>
              </a:extLst>
            </p:cNvPr>
            <p:cNvSpPr/>
            <p:nvPr/>
          </p:nvSpPr>
          <p:spPr>
            <a:xfrm>
              <a:off x="5968978" y="376629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9" name="楕円 98">
              <a:extLst>
                <a:ext uri="{FF2B5EF4-FFF2-40B4-BE49-F238E27FC236}">
                  <a16:creationId xmlns:a16="http://schemas.microsoft.com/office/drawing/2014/main" id="{4D9E6124-EFA0-87E4-2A4E-0BBBEB3C5B76}"/>
                </a:ext>
              </a:extLst>
            </p:cNvPr>
            <p:cNvSpPr/>
            <p:nvPr/>
          </p:nvSpPr>
          <p:spPr>
            <a:xfrm>
              <a:off x="8145441" y="233753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00" name="楕円 99">
              <a:extLst>
                <a:ext uri="{FF2B5EF4-FFF2-40B4-BE49-F238E27FC236}">
                  <a16:creationId xmlns:a16="http://schemas.microsoft.com/office/drawing/2014/main" id="{AACD3105-4D4D-D74C-0EDF-59B9E05678EC}"/>
                </a:ext>
              </a:extLst>
            </p:cNvPr>
            <p:cNvSpPr/>
            <p:nvPr/>
          </p:nvSpPr>
          <p:spPr>
            <a:xfrm>
              <a:off x="8459766" y="471878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403568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フリーフォーム: 図形 35">
            <a:extLst>
              <a:ext uri="{FF2B5EF4-FFF2-40B4-BE49-F238E27FC236}">
                <a16:creationId xmlns:a16="http://schemas.microsoft.com/office/drawing/2014/main" id="{BAF7BE9F-814A-70F8-1C85-20077968097E}"/>
              </a:ext>
            </a:extLst>
          </p:cNvPr>
          <p:cNvSpPr/>
          <p:nvPr/>
        </p:nvSpPr>
        <p:spPr>
          <a:xfrm>
            <a:off x="2033527" y="272479"/>
            <a:ext cx="4365803" cy="9046005"/>
          </a:xfrm>
          <a:custGeom>
            <a:avLst/>
            <a:gdLst>
              <a:gd name="csX0" fmla="*/ 1008571 w 4365803"/>
              <a:gd name="csY0" fmla="*/ 0 h 9046005"/>
              <a:gd name="csX1" fmla="*/ 3997827 w 4365803"/>
              <a:gd name="csY1" fmla="*/ 0 h 9046005"/>
              <a:gd name="csX2" fmla="*/ 4365803 w 4365803"/>
              <a:gd name="csY2" fmla="*/ 387242 h 9046005"/>
              <a:gd name="csX3" fmla="*/ 4365803 w 4365803"/>
              <a:gd name="csY3" fmla="*/ 8658763 h 9046005"/>
              <a:gd name="csX4" fmla="*/ 3997827 w 4365803"/>
              <a:gd name="csY4" fmla="*/ 9046005 h 9046005"/>
              <a:gd name="csX5" fmla="*/ 1008571 w 4365803"/>
              <a:gd name="csY5" fmla="*/ 9046005 h 9046005"/>
              <a:gd name="csX6" fmla="*/ 640595 w 4365803"/>
              <a:gd name="csY6" fmla="*/ 8658763 h 9046005"/>
              <a:gd name="csX7" fmla="*/ 640595 w 4365803"/>
              <a:gd name="csY7" fmla="*/ 7467195 h 9046005"/>
              <a:gd name="csX8" fmla="*/ 0 w 4365803"/>
              <a:gd name="csY8" fmla="*/ 7680977 h 9046005"/>
              <a:gd name="csX9" fmla="*/ 640595 w 4365803"/>
              <a:gd name="csY9" fmla="*/ 7113331 h 9046005"/>
              <a:gd name="csX10" fmla="*/ 640595 w 4365803"/>
              <a:gd name="csY10" fmla="*/ 387242 h 9046005"/>
              <a:gd name="csX11" fmla="*/ 1008571 w 4365803"/>
              <a:gd name="csY11" fmla="*/ 0 h 9046005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</a:cxnLst>
            <a:rect l="l" t="t" r="r" b="b"/>
            <a:pathLst>
              <a:path w="4365803" h="9046005">
                <a:moveTo>
                  <a:pt x="1008571" y="0"/>
                </a:moveTo>
                <a:lnTo>
                  <a:pt x="3997827" y="0"/>
                </a:lnTo>
                <a:cubicBezTo>
                  <a:pt x="4201055" y="0"/>
                  <a:pt x="4365803" y="173374"/>
                  <a:pt x="4365803" y="387242"/>
                </a:cubicBezTo>
                <a:lnTo>
                  <a:pt x="4365803" y="8658763"/>
                </a:lnTo>
                <a:cubicBezTo>
                  <a:pt x="4365803" y="8872631"/>
                  <a:pt x="4201055" y="9046005"/>
                  <a:pt x="3997827" y="9046005"/>
                </a:cubicBezTo>
                <a:lnTo>
                  <a:pt x="1008571" y="9046005"/>
                </a:lnTo>
                <a:cubicBezTo>
                  <a:pt x="805343" y="9046005"/>
                  <a:pt x="640595" y="8872631"/>
                  <a:pt x="640595" y="8658763"/>
                </a:cubicBezTo>
                <a:lnTo>
                  <a:pt x="640595" y="7467195"/>
                </a:lnTo>
                <a:lnTo>
                  <a:pt x="0" y="7680977"/>
                </a:lnTo>
                <a:lnTo>
                  <a:pt x="640595" y="7113331"/>
                </a:lnTo>
                <a:lnTo>
                  <a:pt x="640595" y="387242"/>
                </a:lnTo>
                <a:cubicBezTo>
                  <a:pt x="640595" y="173374"/>
                  <a:pt x="805343" y="0"/>
                  <a:pt x="1008571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ECEF63FA-6E0A-5104-001C-E23EE1E7CA07}"/>
              </a:ext>
            </a:extLst>
          </p:cNvPr>
          <p:cNvSpPr txBox="1"/>
          <p:nvPr/>
        </p:nvSpPr>
        <p:spPr>
          <a:xfrm rot="5400000">
            <a:off x="-620437" y="4245523"/>
            <a:ext cx="8415930" cy="109992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5400" dirty="0"/>
              <a:t>寒い時期は、車やバイクのバッテリーが</a:t>
            </a:r>
            <a:endParaRPr lang="en-US" altLang="ja-JP" sz="5400" dirty="0"/>
          </a:p>
          <a:p>
            <a:r>
              <a:rPr lang="ja-JP" altLang="en-US" sz="5400" dirty="0"/>
              <a:t>弱りやすくなります。</a:t>
            </a:r>
          </a:p>
        </p:txBody>
      </p:sp>
      <p:sp>
        <p:nvSpPr>
          <p:cNvPr id="101" name="テキスト ボックス 100">
            <a:extLst>
              <a:ext uri="{FF2B5EF4-FFF2-40B4-BE49-F238E27FC236}">
                <a16:creationId xmlns:a16="http://schemas.microsoft.com/office/drawing/2014/main" id="{D8FF2DF8-EA63-F2A7-1942-B4FC4E0A95AE}"/>
              </a:ext>
            </a:extLst>
          </p:cNvPr>
          <p:cNvSpPr txBox="1"/>
          <p:nvPr/>
        </p:nvSpPr>
        <p:spPr>
          <a:xfrm rot="5400000">
            <a:off x="981078" y="4003354"/>
            <a:ext cx="8415930" cy="158426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冬はバッテリー上がりに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BCBAF6B-1E05-40CB-5589-1C1B584824D5}"/>
              </a:ext>
            </a:extLst>
          </p:cNvPr>
          <p:cNvSpPr txBox="1"/>
          <p:nvPr/>
        </p:nvSpPr>
        <p:spPr>
          <a:xfrm>
            <a:off x="449352" y="367833"/>
            <a:ext cx="1908215" cy="6390710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長期間使用していない場合や短距離走行が多い場合は、特にご注意ください。</a:t>
            </a:r>
          </a:p>
          <a:p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トラブル防止のため、定期的な運転・点検へのご協力をお願いいたします。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AFC18BC8-62C3-47ED-15CB-F7CFE26233B2}"/>
              </a:ext>
            </a:extLst>
          </p:cNvPr>
          <p:cNvGrpSpPr/>
          <p:nvPr/>
        </p:nvGrpSpPr>
        <p:grpSpPr>
          <a:xfrm>
            <a:off x="625789" y="6750171"/>
            <a:ext cx="1630178" cy="2825210"/>
            <a:chOff x="-993379" y="4959170"/>
            <a:chExt cx="1521378" cy="2636652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FFCB9020-583A-90F0-B037-924DAAFA25CB}"/>
                </a:ext>
              </a:extLst>
            </p:cNvPr>
            <p:cNvGrpSpPr/>
            <p:nvPr/>
          </p:nvGrpSpPr>
          <p:grpSpPr>
            <a:xfrm>
              <a:off x="-993379" y="5156238"/>
              <a:ext cx="1521378" cy="2439584"/>
              <a:chOff x="-993379" y="1993938"/>
              <a:chExt cx="1521378" cy="2439584"/>
            </a:xfrm>
          </p:grpSpPr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C980847C-4079-F890-60BA-48B9AAFF61A8}"/>
                  </a:ext>
                </a:extLst>
              </p:cNvPr>
              <p:cNvSpPr/>
              <p:nvPr/>
            </p:nvSpPr>
            <p:spPr bwMode="auto">
              <a:xfrm>
                <a:off x="-783823" y="2118588"/>
                <a:ext cx="1121184" cy="643341"/>
              </a:xfrm>
              <a:custGeom>
                <a:avLst/>
                <a:gdLst>
                  <a:gd name="connsiteX0" fmla="*/ 560592 w 1121184"/>
                  <a:gd name="connsiteY0" fmla="*/ 0 h 643341"/>
                  <a:gd name="connsiteX1" fmla="*/ 1121184 w 1121184"/>
                  <a:gd name="connsiteY1" fmla="*/ 483193 h 643341"/>
                  <a:gd name="connsiteX2" fmla="*/ 1112293 w 1121184"/>
                  <a:gd name="connsiteY2" fmla="*/ 559213 h 643341"/>
                  <a:gd name="connsiteX3" fmla="*/ 1108346 w 1121184"/>
                  <a:gd name="connsiteY3" fmla="*/ 560819 h 643341"/>
                  <a:gd name="connsiteX4" fmla="*/ 560592 w 1121184"/>
                  <a:gd name="connsiteY4" fmla="*/ 643341 h 643341"/>
                  <a:gd name="connsiteX5" fmla="*/ 12838 w 1121184"/>
                  <a:gd name="connsiteY5" fmla="*/ 560819 h 643341"/>
                  <a:gd name="connsiteX6" fmla="*/ 8891 w 1121184"/>
                  <a:gd name="connsiteY6" fmla="*/ 559213 h 643341"/>
                  <a:gd name="connsiteX7" fmla="*/ 0 w 1121184"/>
                  <a:gd name="connsiteY7" fmla="*/ 483193 h 643341"/>
                  <a:gd name="connsiteX8" fmla="*/ 560592 w 1121184"/>
                  <a:gd name="connsiteY8" fmla="*/ 0 h 643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21184" h="643341">
                    <a:moveTo>
                      <a:pt x="560592" y="0"/>
                    </a:moveTo>
                    <a:cubicBezTo>
                      <a:pt x="870198" y="0"/>
                      <a:pt x="1121184" y="216333"/>
                      <a:pt x="1121184" y="483193"/>
                    </a:cubicBezTo>
                    <a:lnTo>
                      <a:pt x="1112293" y="559213"/>
                    </a:lnTo>
                    <a:lnTo>
                      <a:pt x="1108346" y="560819"/>
                    </a:lnTo>
                    <a:cubicBezTo>
                      <a:pt x="951987" y="612919"/>
                      <a:pt x="763493" y="643341"/>
                      <a:pt x="560592" y="643341"/>
                    </a:cubicBezTo>
                    <a:cubicBezTo>
                      <a:pt x="357692" y="643341"/>
                      <a:pt x="169197" y="612919"/>
                      <a:pt x="12838" y="560819"/>
                    </a:cubicBezTo>
                    <a:lnTo>
                      <a:pt x="8891" y="559213"/>
                    </a:lnTo>
                    <a:lnTo>
                      <a:pt x="0" y="483193"/>
                    </a:lnTo>
                    <a:cubicBezTo>
                      <a:pt x="0" y="216333"/>
                      <a:pt x="250986" y="0"/>
                      <a:pt x="56059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62B27D0C-37A4-96FA-37FB-2FD9350DEC1C}"/>
                  </a:ext>
                </a:extLst>
              </p:cNvPr>
              <p:cNvSpPr/>
              <p:nvPr/>
            </p:nvSpPr>
            <p:spPr bwMode="auto">
              <a:xfrm rot="8100000">
                <a:off x="245892" y="3706522"/>
                <a:ext cx="282107" cy="296241"/>
              </a:xfrm>
              <a:custGeom>
                <a:avLst/>
                <a:gdLst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3158 w 412229"/>
                  <a:gd name="connsiteY23" fmla="*/ 135661 h 427334"/>
                  <a:gd name="connsiteX24" fmla="*/ 157273 w 412229"/>
                  <a:gd name="connsiteY24" fmla="*/ 102172 h 427334"/>
                  <a:gd name="connsiteX25" fmla="*/ 241729 w 412229"/>
                  <a:gd name="connsiteY25" fmla="*/ 9762 h 427334"/>
                  <a:gd name="connsiteX26" fmla="*/ 284487 w 412229"/>
                  <a:gd name="connsiteY26" fmla="*/ 575 h 427334"/>
                  <a:gd name="connsiteX27" fmla="*/ 284527 w 412229"/>
                  <a:gd name="connsiteY27" fmla="*/ 1303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7273 w 412229"/>
                  <a:gd name="connsiteY23" fmla="*/ 102172 h 427334"/>
                  <a:gd name="connsiteX24" fmla="*/ 241729 w 412229"/>
                  <a:gd name="connsiteY24" fmla="*/ 9762 h 427334"/>
                  <a:gd name="connsiteX25" fmla="*/ 284487 w 412229"/>
                  <a:gd name="connsiteY25" fmla="*/ 575 h 427334"/>
                  <a:gd name="connsiteX26" fmla="*/ 284527 w 412229"/>
                  <a:gd name="connsiteY26" fmla="*/ 1303 h 427334"/>
                  <a:gd name="connsiteX27" fmla="*/ 293521 w 412229"/>
                  <a:gd name="connsiteY27" fmla="*/ 0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57273 w 412229"/>
                  <a:gd name="connsiteY22" fmla="*/ 102172 h 427334"/>
                  <a:gd name="connsiteX23" fmla="*/ 241729 w 412229"/>
                  <a:gd name="connsiteY23" fmla="*/ 9762 h 427334"/>
                  <a:gd name="connsiteX24" fmla="*/ 284487 w 412229"/>
                  <a:gd name="connsiteY24" fmla="*/ 575 h 427334"/>
                  <a:gd name="connsiteX25" fmla="*/ 284527 w 412229"/>
                  <a:gd name="connsiteY25" fmla="*/ 1303 h 427334"/>
                  <a:gd name="connsiteX26" fmla="*/ 293521 w 412229"/>
                  <a:gd name="connsiteY26" fmla="*/ 0 h 427334"/>
                  <a:gd name="connsiteX0" fmla="*/ 295015 w 413723"/>
                  <a:gd name="connsiteY0" fmla="*/ 0 h 427334"/>
                  <a:gd name="connsiteX1" fmla="*/ 392292 w 413723"/>
                  <a:gd name="connsiteY1" fmla="*/ 53757 h 427334"/>
                  <a:gd name="connsiteX2" fmla="*/ 295015 w 413723"/>
                  <a:gd name="connsiteY2" fmla="*/ 112278 h 427334"/>
                  <a:gd name="connsiteX3" fmla="*/ 286167 w 413723"/>
                  <a:gd name="connsiteY3" fmla="*/ 110996 h 427334"/>
                  <a:gd name="connsiteX4" fmla="*/ 273770 w 413723"/>
                  <a:gd name="connsiteY4" fmla="*/ 115729 h 427334"/>
                  <a:gd name="connsiteX5" fmla="*/ 262958 w 413723"/>
                  <a:gd name="connsiteY5" fmla="*/ 131958 h 427334"/>
                  <a:gd name="connsiteX6" fmla="*/ 275347 w 413723"/>
                  <a:gd name="connsiteY6" fmla="*/ 166983 h 427334"/>
                  <a:gd name="connsiteX7" fmla="*/ 293958 w 413723"/>
                  <a:gd name="connsiteY7" fmla="*/ 172805 h 427334"/>
                  <a:gd name="connsiteX8" fmla="*/ 305084 w 413723"/>
                  <a:gd name="connsiteY8" fmla="*/ 169176 h 427334"/>
                  <a:gd name="connsiteX9" fmla="*/ 311715 w 413723"/>
                  <a:gd name="connsiteY9" fmla="*/ 159341 h 427334"/>
                  <a:gd name="connsiteX10" fmla="*/ 353968 w 413723"/>
                  <a:gd name="connsiteY10" fmla="*/ 141839 h 427334"/>
                  <a:gd name="connsiteX11" fmla="*/ 413723 w 413723"/>
                  <a:gd name="connsiteY11" fmla="*/ 201594 h 427334"/>
                  <a:gd name="connsiteX12" fmla="*/ 377228 w 413723"/>
                  <a:gd name="connsiteY12" fmla="*/ 256653 h 427334"/>
                  <a:gd name="connsiteX13" fmla="*/ 368419 w 413723"/>
                  <a:gd name="connsiteY13" fmla="*/ 258432 h 427334"/>
                  <a:gd name="connsiteX14" fmla="*/ 336836 w 413723"/>
                  <a:gd name="connsiteY14" fmla="*/ 274409 h 427334"/>
                  <a:gd name="connsiteX15" fmla="*/ 291129 w 413723"/>
                  <a:gd name="connsiteY15" fmla="*/ 278194 h 427334"/>
                  <a:gd name="connsiteX16" fmla="*/ 293831 w 413723"/>
                  <a:gd name="connsiteY16" fmla="*/ 321306 h 427334"/>
                  <a:gd name="connsiteX17" fmla="*/ 211469 w 413723"/>
                  <a:gd name="connsiteY17" fmla="*/ 414524 h 427334"/>
                  <a:gd name="connsiteX18" fmla="*/ 181982 w 413723"/>
                  <a:gd name="connsiteY18" fmla="*/ 422425 h 427334"/>
                  <a:gd name="connsiteX19" fmla="*/ 6779 w 413723"/>
                  <a:gd name="connsiteY19" fmla="*/ 321272 h 427334"/>
                  <a:gd name="connsiteX20" fmla="*/ 6403 w 413723"/>
                  <a:gd name="connsiteY20" fmla="*/ 319868 h 427334"/>
                  <a:gd name="connsiteX21" fmla="*/ 90887 w 413723"/>
                  <a:gd name="connsiteY21" fmla="*/ 142283 h 427334"/>
                  <a:gd name="connsiteX22" fmla="*/ 158767 w 413723"/>
                  <a:gd name="connsiteY22" fmla="*/ 102172 h 427334"/>
                  <a:gd name="connsiteX23" fmla="*/ 243223 w 413723"/>
                  <a:gd name="connsiteY23" fmla="*/ 9762 h 427334"/>
                  <a:gd name="connsiteX24" fmla="*/ 285981 w 413723"/>
                  <a:gd name="connsiteY24" fmla="*/ 575 h 427334"/>
                  <a:gd name="connsiteX25" fmla="*/ 286021 w 413723"/>
                  <a:gd name="connsiteY25" fmla="*/ 1303 h 427334"/>
                  <a:gd name="connsiteX26" fmla="*/ 295015 w 413723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8528 w 413484"/>
                  <a:gd name="connsiteY22" fmla="*/ 102172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34627 w 413484"/>
                  <a:gd name="connsiteY6" fmla="*/ 195558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9067 w 417775"/>
                  <a:gd name="connsiteY0" fmla="*/ 0 h 427334"/>
                  <a:gd name="connsiteX1" fmla="*/ 396344 w 417775"/>
                  <a:gd name="connsiteY1" fmla="*/ 53757 h 427334"/>
                  <a:gd name="connsiteX2" fmla="*/ 299067 w 417775"/>
                  <a:gd name="connsiteY2" fmla="*/ 112278 h 427334"/>
                  <a:gd name="connsiteX3" fmla="*/ 290219 w 417775"/>
                  <a:gd name="connsiteY3" fmla="*/ 110996 h 427334"/>
                  <a:gd name="connsiteX4" fmla="*/ 277822 w 417775"/>
                  <a:gd name="connsiteY4" fmla="*/ 115729 h 427334"/>
                  <a:gd name="connsiteX5" fmla="*/ 267010 w 417775"/>
                  <a:gd name="connsiteY5" fmla="*/ 131958 h 427334"/>
                  <a:gd name="connsiteX6" fmla="*/ 238918 w 417775"/>
                  <a:gd name="connsiteY6" fmla="*/ 195558 h 427334"/>
                  <a:gd name="connsiteX7" fmla="*/ 298010 w 417775"/>
                  <a:gd name="connsiteY7" fmla="*/ 172805 h 427334"/>
                  <a:gd name="connsiteX8" fmla="*/ 309136 w 417775"/>
                  <a:gd name="connsiteY8" fmla="*/ 169176 h 427334"/>
                  <a:gd name="connsiteX9" fmla="*/ 315767 w 417775"/>
                  <a:gd name="connsiteY9" fmla="*/ 159341 h 427334"/>
                  <a:gd name="connsiteX10" fmla="*/ 358020 w 417775"/>
                  <a:gd name="connsiteY10" fmla="*/ 141839 h 427334"/>
                  <a:gd name="connsiteX11" fmla="*/ 417775 w 417775"/>
                  <a:gd name="connsiteY11" fmla="*/ 201594 h 427334"/>
                  <a:gd name="connsiteX12" fmla="*/ 381280 w 417775"/>
                  <a:gd name="connsiteY12" fmla="*/ 256653 h 427334"/>
                  <a:gd name="connsiteX13" fmla="*/ 372471 w 417775"/>
                  <a:gd name="connsiteY13" fmla="*/ 258432 h 427334"/>
                  <a:gd name="connsiteX14" fmla="*/ 340888 w 417775"/>
                  <a:gd name="connsiteY14" fmla="*/ 274409 h 427334"/>
                  <a:gd name="connsiteX15" fmla="*/ 297883 w 417775"/>
                  <a:gd name="connsiteY15" fmla="*/ 321306 h 427334"/>
                  <a:gd name="connsiteX16" fmla="*/ 215521 w 417775"/>
                  <a:gd name="connsiteY16" fmla="*/ 414524 h 427334"/>
                  <a:gd name="connsiteX17" fmla="*/ 186034 w 417775"/>
                  <a:gd name="connsiteY17" fmla="*/ 422425 h 427334"/>
                  <a:gd name="connsiteX18" fmla="*/ 10831 w 417775"/>
                  <a:gd name="connsiteY18" fmla="*/ 321272 h 427334"/>
                  <a:gd name="connsiteX19" fmla="*/ 5692 w 417775"/>
                  <a:gd name="connsiteY19" fmla="*/ 384162 h 427334"/>
                  <a:gd name="connsiteX20" fmla="*/ 94939 w 417775"/>
                  <a:gd name="connsiteY20" fmla="*/ 142283 h 427334"/>
                  <a:gd name="connsiteX21" fmla="*/ 158057 w 417775"/>
                  <a:gd name="connsiteY21" fmla="*/ 75978 h 427334"/>
                  <a:gd name="connsiteX22" fmla="*/ 247275 w 417775"/>
                  <a:gd name="connsiteY22" fmla="*/ 9762 h 427334"/>
                  <a:gd name="connsiteX23" fmla="*/ 290033 w 417775"/>
                  <a:gd name="connsiteY23" fmla="*/ 575 h 427334"/>
                  <a:gd name="connsiteX24" fmla="*/ 290073 w 417775"/>
                  <a:gd name="connsiteY24" fmla="*/ 1303 h 427334"/>
                  <a:gd name="connsiteX25" fmla="*/ 299067 w 417775"/>
                  <a:gd name="connsiteY25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79388 w 406944"/>
                  <a:gd name="connsiteY3" fmla="*/ 110996 h 427334"/>
                  <a:gd name="connsiteX4" fmla="*/ 266991 w 406944"/>
                  <a:gd name="connsiteY4" fmla="*/ 115729 h 427334"/>
                  <a:gd name="connsiteX5" fmla="*/ 256179 w 406944"/>
                  <a:gd name="connsiteY5" fmla="*/ 131958 h 427334"/>
                  <a:gd name="connsiteX6" fmla="*/ 228087 w 406944"/>
                  <a:gd name="connsiteY6" fmla="*/ 195558 h 427334"/>
                  <a:gd name="connsiteX7" fmla="*/ 287179 w 406944"/>
                  <a:gd name="connsiteY7" fmla="*/ 172805 h 427334"/>
                  <a:gd name="connsiteX8" fmla="*/ 298305 w 406944"/>
                  <a:gd name="connsiteY8" fmla="*/ 169176 h 427334"/>
                  <a:gd name="connsiteX9" fmla="*/ 304936 w 406944"/>
                  <a:gd name="connsiteY9" fmla="*/ 159341 h 427334"/>
                  <a:gd name="connsiteX10" fmla="*/ 347189 w 406944"/>
                  <a:gd name="connsiteY10" fmla="*/ 141839 h 427334"/>
                  <a:gd name="connsiteX11" fmla="*/ 406944 w 406944"/>
                  <a:gd name="connsiteY11" fmla="*/ 201594 h 427334"/>
                  <a:gd name="connsiteX12" fmla="*/ 370449 w 406944"/>
                  <a:gd name="connsiteY12" fmla="*/ 256653 h 427334"/>
                  <a:gd name="connsiteX13" fmla="*/ 361640 w 406944"/>
                  <a:gd name="connsiteY13" fmla="*/ 258432 h 427334"/>
                  <a:gd name="connsiteX14" fmla="*/ 330057 w 406944"/>
                  <a:gd name="connsiteY14" fmla="*/ 274409 h 427334"/>
                  <a:gd name="connsiteX15" fmla="*/ 287052 w 406944"/>
                  <a:gd name="connsiteY15" fmla="*/ 321306 h 427334"/>
                  <a:gd name="connsiteX16" fmla="*/ 204690 w 406944"/>
                  <a:gd name="connsiteY16" fmla="*/ 414524 h 427334"/>
                  <a:gd name="connsiteX17" fmla="*/ 175203 w 406944"/>
                  <a:gd name="connsiteY17" fmla="*/ 422425 h 427334"/>
                  <a:gd name="connsiteX18" fmla="*/ 0 w 406944"/>
                  <a:gd name="connsiteY18" fmla="*/ 321272 h 427334"/>
                  <a:gd name="connsiteX19" fmla="*/ 84108 w 406944"/>
                  <a:gd name="connsiteY19" fmla="*/ 142283 h 427334"/>
                  <a:gd name="connsiteX20" fmla="*/ 147226 w 406944"/>
                  <a:gd name="connsiteY20" fmla="*/ 75978 h 427334"/>
                  <a:gd name="connsiteX21" fmla="*/ 236444 w 406944"/>
                  <a:gd name="connsiteY21" fmla="*/ 9762 h 427334"/>
                  <a:gd name="connsiteX22" fmla="*/ 279202 w 406944"/>
                  <a:gd name="connsiteY22" fmla="*/ 575 h 427334"/>
                  <a:gd name="connsiteX23" fmla="*/ 279242 w 406944"/>
                  <a:gd name="connsiteY23" fmla="*/ 1303 h 427334"/>
                  <a:gd name="connsiteX24" fmla="*/ 288236 w 406944"/>
                  <a:gd name="connsiteY24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98305 w 406944"/>
                  <a:gd name="connsiteY6" fmla="*/ 169176 h 427334"/>
                  <a:gd name="connsiteX7" fmla="*/ 304936 w 406944"/>
                  <a:gd name="connsiteY7" fmla="*/ 159341 h 427334"/>
                  <a:gd name="connsiteX8" fmla="*/ 347189 w 406944"/>
                  <a:gd name="connsiteY8" fmla="*/ 141839 h 427334"/>
                  <a:gd name="connsiteX9" fmla="*/ 406944 w 406944"/>
                  <a:gd name="connsiteY9" fmla="*/ 201594 h 427334"/>
                  <a:gd name="connsiteX10" fmla="*/ 370449 w 406944"/>
                  <a:gd name="connsiteY10" fmla="*/ 256653 h 427334"/>
                  <a:gd name="connsiteX11" fmla="*/ 361640 w 406944"/>
                  <a:gd name="connsiteY11" fmla="*/ 258432 h 427334"/>
                  <a:gd name="connsiteX12" fmla="*/ 330057 w 406944"/>
                  <a:gd name="connsiteY12" fmla="*/ 274409 h 427334"/>
                  <a:gd name="connsiteX13" fmla="*/ 287052 w 406944"/>
                  <a:gd name="connsiteY13" fmla="*/ 321306 h 427334"/>
                  <a:gd name="connsiteX14" fmla="*/ 204690 w 406944"/>
                  <a:gd name="connsiteY14" fmla="*/ 414524 h 427334"/>
                  <a:gd name="connsiteX15" fmla="*/ 175203 w 406944"/>
                  <a:gd name="connsiteY15" fmla="*/ 422425 h 427334"/>
                  <a:gd name="connsiteX16" fmla="*/ 0 w 406944"/>
                  <a:gd name="connsiteY16" fmla="*/ 321272 h 427334"/>
                  <a:gd name="connsiteX17" fmla="*/ 84108 w 406944"/>
                  <a:gd name="connsiteY17" fmla="*/ 142283 h 427334"/>
                  <a:gd name="connsiteX18" fmla="*/ 147226 w 406944"/>
                  <a:gd name="connsiteY18" fmla="*/ 75978 h 427334"/>
                  <a:gd name="connsiteX19" fmla="*/ 236444 w 406944"/>
                  <a:gd name="connsiteY19" fmla="*/ 9762 h 427334"/>
                  <a:gd name="connsiteX20" fmla="*/ 279202 w 406944"/>
                  <a:gd name="connsiteY20" fmla="*/ 575 h 427334"/>
                  <a:gd name="connsiteX21" fmla="*/ 279242 w 406944"/>
                  <a:gd name="connsiteY21" fmla="*/ 1303 h 427334"/>
                  <a:gd name="connsiteX22" fmla="*/ 288236 w 406944"/>
                  <a:gd name="connsiteY22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6181 w 406944"/>
                  <a:gd name="connsiteY4" fmla="*/ 209846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287052 w 406944"/>
                  <a:gd name="connsiteY11" fmla="*/ 321306 h 427334"/>
                  <a:gd name="connsiteX12" fmla="*/ 204690 w 406944"/>
                  <a:gd name="connsiteY12" fmla="*/ 414524 h 427334"/>
                  <a:gd name="connsiteX13" fmla="*/ 175203 w 406944"/>
                  <a:gd name="connsiteY13" fmla="*/ 422425 h 427334"/>
                  <a:gd name="connsiteX14" fmla="*/ 0 w 406944"/>
                  <a:gd name="connsiteY14" fmla="*/ 321272 h 427334"/>
                  <a:gd name="connsiteX15" fmla="*/ 84108 w 406944"/>
                  <a:gd name="connsiteY15" fmla="*/ 142283 h 427334"/>
                  <a:gd name="connsiteX16" fmla="*/ 147226 w 406944"/>
                  <a:gd name="connsiteY16" fmla="*/ 75978 h 427334"/>
                  <a:gd name="connsiteX17" fmla="*/ 236444 w 406944"/>
                  <a:gd name="connsiteY17" fmla="*/ 9762 h 427334"/>
                  <a:gd name="connsiteX18" fmla="*/ 279202 w 406944"/>
                  <a:gd name="connsiteY18" fmla="*/ 575 h 427334"/>
                  <a:gd name="connsiteX19" fmla="*/ 279242 w 406944"/>
                  <a:gd name="connsiteY19" fmla="*/ 1303 h 427334"/>
                  <a:gd name="connsiteX20" fmla="*/ 288236 w 406944"/>
                  <a:gd name="connsiteY20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287052 w 406944"/>
                  <a:gd name="connsiteY10" fmla="*/ 321306 h 427334"/>
                  <a:gd name="connsiteX11" fmla="*/ 204690 w 406944"/>
                  <a:gd name="connsiteY11" fmla="*/ 414524 h 427334"/>
                  <a:gd name="connsiteX12" fmla="*/ 175203 w 406944"/>
                  <a:gd name="connsiteY12" fmla="*/ 422425 h 427334"/>
                  <a:gd name="connsiteX13" fmla="*/ 0 w 406944"/>
                  <a:gd name="connsiteY13" fmla="*/ 321272 h 427334"/>
                  <a:gd name="connsiteX14" fmla="*/ 84108 w 406944"/>
                  <a:gd name="connsiteY14" fmla="*/ 142283 h 427334"/>
                  <a:gd name="connsiteX15" fmla="*/ 147226 w 406944"/>
                  <a:gd name="connsiteY15" fmla="*/ 75978 h 427334"/>
                  <a:gd name="connsiteX16" fmla="*/ 236444 w 406944"/>
                  <a:gd name="connsiteY16" fmla="*/ 9762 h 427334"/>
                  <a:gd name="connsiteX17" fmla="*/ 279202 w 406944"/>
                  <a:gd name="connsiteY17" fmla="*/ 575 h 427334"/>
                  <a:gd name="connsiteX18" fmla="*/ 279242 w 406944"/>
                  <a:gd name="connsiteY18" fmla="*/ 1303 h 427334"/>
                  <a:gd name="connsiteX19" fmla="*/ 288236 w 406944"/>
                  <a:gd name="connsiteY19" fmla="*/ 0 h 427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6944" h="427334">
                    <a:moveTo>
                      <a:pt x="288236" y="0"/>
                    </a:moveTo>
                    <a:cubicBezTo>
                      <a:pt x="331440" y="0"/>
                      <a:pt x="391863" y="26313"/>
                      <a:pt x="385513" y="53757"/>
                    </a:cubicBezTo>
                    <a:cubicBezTo>
                      <a:pt x="379163" y="81201"/>
                      <a:pt x="336203" y="93228"/>
                      <a:pt x="292999" y="93228"/>
                    </a:cubicBezTo>
                    <a:lnTo>
                      <a:pt x="266991" y="115729"/>
                    </a:lnTo>
                    <a:cubicBezTo>
                      <a:pt x="254188" y="135165"/>
                      <a:pt x="182964" y="160780"/>
                      <a:pt x="213798" y="205083"/>
                    </a:cubicBezTo>
                    <a:cubicBezTo>
                      <a:pt x="244632" y="249386"/>
                      <a:pt x="283513" y="177593"/>
                      <a:pt x="298305" y="169176"/>
                    </a:cubicBezTo>
                    <a:lnTo>
                      <a:pt x="304936" y="159341"/>
                    </a:lnTo>
                    <a:cubicBezTo>
                      <a:pt x="315749" y="148528"/>
                      <a:pt x="330688" y="141839"/>
                      <a:pt x="347189" y="141839"/>
                    </a:cubicBezTo>
                    <a:cubicBezTo>
                      <a:pt x="380191" y="141839"/>
                      <a:pt x="406944" y="168592"/>
                      <a:pt x="406944" y="201594"/>
                    </a:cubicBezTo>
                    <a:cubicBezTo>
                      <a:pt x="406944" y="226346"/>
                      <a:pt x="391896" y="247582"/>
                      <a:pt x="370449" y="256653"/>
                    </a:cubicBezTo>
                    <a:lnTo>
                      <a:pt x="287052" y="321306"/>
                    </a:lnTo>
                    <a:cubicBezTo>
                      <a:pt x="281005" y="364738"/>
                      <a:pt x="249711" y="402461"/>
                      <a:pt x="204690" y="414524"/>
                    </a:cubicBezTo>
                    <a:lnTo>
                      <a:pt x="175203" y="422425"/>
                    </a:lnTo>
                    <a:cubicBezTo>
                      <a:pt x="98890" y="442873"/>
                      <a:pt x="20448" y="397585"/>
                      <a:pt x="0" y="321272"/>
                    </a:cubicBezTo>
                    <a:lnTo>
                      <a:pt x="84108" y="142283"/>
                    </a:lnTo>
                    <a:cubicBezTo>
                      <a:pt x="105147" y="120181"/>
                      <a:pt x="115847" y="104817"/>
                      <a:pt x="147226" y="75978"/>
                    </a:cubicBezTo>
                    <a:cubicBezTo>
                      <a:pt x="178605" y="47139"/>
                      <a:pt x="196121" y="25325"/>
                      <a:pt x="236444" y="9762"/>
                    </a:cubicBezTo>
                    <a:lnTo>
                      <a:pt x="279202" y="575"/>
                    </a:lnTo>
                    <a:cubicBezTo>
                      <a:pt x="279215" y="818"/>
                      <a:pt x="279229" y="1060"/>
                      <a:pt x="279242" y="1303"/>
                    </a:cubicBezTo>
                    <a:lnTo>
                      <a:pt x="288236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4" name="四角形: 上の 2 つの角を丸める 5">
                <a:extLst>
                  <a:ext uri="{FF2B5EF4-FFF2-40B4-BE49-F238E27FC236}">
                    <a16:creationId xmlns:a16="http://schemas.microsoft.com/office/drawing/2014/main" id="{64349789-D179-D13F-9994-F6C569469957}"/>
                  </a:ext>
                </a:extLst>
              </p:cNvPr>
              <p:cNvSpPr/>
              <p:nvPr/>
            </p:nvSpPr>
            <p:spPr bwMode="auto">
              <a:xfrm rot="19800000" flipH="1">
                <a:off x="50751" y="2984553"/>
                <a:ext cx="268040" cy="787798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E76AA6FA-493A-4D68-14FD-CCCBFB6E1EC7}"/>
                  </a:ext>
                </a:extLst>
              </p:cNvPr>
              <p:cNvSpPr/>
              <p:nvPr/>
            </p:nvSpPr>
            <p:spPr bwMode="auto">
              <a:xfrm>
                <a:off x="-730785" y="4134794"/>
                <a:ext cx="456834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B7D4034C-28A8-9ADE-1980-43CE0E465807}"/>
                  </a:ext>
                </a:extLst>
              </p:cNvPr>
              <p:cNvSpPr/>
              <p:nvPr/>
            </p:nvSpPr>
            <p:spPr bwMode="auto">
              <a:xfrm flipH="1">
                <a:off x="-163923" y="4134794"/>
                <a:ext cx="456832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7" name="フリーフォーム: 図形 16">
                <a:extLst>
                  <a:ext uri="{FF2B5EF4-FFF2-40B4-BE49-F238E27FC236}">
                    <a16:creationId xmlns:a16="http://schemas.microsoft.com/office/drawing/2014/main" id="{AA42E6B6-7F7D-7DE9-4949-1F86695D3F88}"/>
                  </a:ext>
                </a:extLst>
              </p:cNvPr>
              <p:cNvSpPr/>
              <p:nvPr/>
            </p:nvSpPr>
            <p:spPr bwMode="auto">
              <a:xfrm rot="13500000" flipH="1">
                <a:off x="-986312" y="3706522"/>
                <a:ext cx="282107" cy="296241"/>
              </a:xfrm>
              <a:custGeom>
                <a:avLst/>
                <a:gdLst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3158 w 412229"/>
                  <a:gd name="connsiteY23" fmla="*/ 135661 h 427334"/>
                  <a:gd name="connsiteX24" fmla="*/ 157273 w 412229"/>
                  <a:gd name="connsiteY24" fmla="*/ 102172 h 427334"/>
                  <a:gd name="connsiteX25" fmla="*/ 241729 w 412229"/>
                  <a:gd name="connsiteY25" fmla="*/ 9762 h 427334"/>
                  <a:gd name="connsiteX26" fmla="*/ 284487 w 412229"/>
                  <a:gd name="connsiteY26" fmla="*/ 575 h 427334"/>
                  <a:gd name="connsiteX27" fmla="*/ 284527 w 412229"/>
                  <a:gd name="connsiteY27" fmla="*/ 1303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7273 w 412229"/>
                  <a:gd name="connsiteY23" fmla="*/ 102172 h 427334"/>
                  <a:gd name="connsiteX24" fmla="*/ 241729 w 412229"/>
                  <a:gd name="connsiteY24" fmla="*/ 9762 h 427334"/>
                  <a:gd name="connsiteX25" fmla="*/ 284487 w 412229"/>
                  <a:gd name="connsiteY25" fmla="*/ 575 h 427334"/>
                  <a:gd name="connsiteX26" fmla="*/ 284527 w 412229"/>
                  <a:gd name="connsiteY26" fmla="*/ 1303 h 427334"/>
                  <a:gd name="connsiteX27" fmla="*/ 293521 w 412229"/>
                  <a:gd name="connsiteY27" fmla="*/ 0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57273 w 412229"/>
                  <a:gd name="connsiteY22" fmla="*/ 102172 h 427334"/>
                  <a:gd name="connsiteX23" fmla="*/ 241729 w 412229"/>
                  <a:gd name="connsiteY23" fmla="*/ 9762 h 427334"/>
                  <a:gd name="connsiteX24" fmla="*/ 284487 w 412229"/>
                  <a:gd name="connsiteY24" fmla="*/ 575 h 427334"/>
                  <a:gd name="connsiteX25" fmla="*/ 284527 w 412229"/>
                  <a:gd name="connsiteY25" fmla="*/ 1303 h 427334"/>
                  <a:gd name="connsiteX26" fmla="*/ 293521 w 412229"/>
                  <a:gd name="connsiteY26" fmla="*/ 0 h 427334"/>
                  <a:gd name="connsiteX0" fmla="*/ 295015 w 413723"/>
                  <a:gd name="connsiteY0" fmla="*/ 0 h 427334"/>
                  <a:gd name="connsiteX1" fmla="*/ 392292 w 413723"/>
                  <a:gd name="connsiteY1" fmla="*/ 53757 h 427334"/>
                  <a:gd name="connsiteX2" fmla="*/ 295015 w 413723"/>
                  <a:gd name="connsiteY2" fmla="*/ 112278 h 427334"/>
                  <a:gd name="connsiteX3" fmla="*/ 286167 w 413723"/>
                  <a:gd name="connsiteY3" fmla="*/ 110996 h 427334"/>
                  <a:gd name="connsiteX4" fmla="*/ 273770 w 413723"/>
                  <a:gd name="connsiteY4" fmla="*/ 115729 h 427334"/>
                  <a:gd name="connsiteX5" fmla="*/ 262958 w 413723"/>
                  <a:gd name="connsiteY5" fmla="*/ 131958 h 427334"/>
                  <a:gd name="connsiteX6" fmla="*/ 275347 w 413723"/>
                  <a:gd name="connsiteY6" fmla="*/ 166983 h 427334"/>
                  <a:gd name="connsiteX7" fmla="*/ 293958 w 413723"/>
                  <a:gd name="connsiteY7" fmla="*/ 172805 h 427334"/>
                  <a:gd name="connsiteX8" fmla="*/ 305084 w 413723"/>
                  <a:gd name="connsiteY8" fmla="*/ 169176 h 427334"/>
                  <a:gd name="connsiteX9" fmla="*/ 311715 w 413723"/>
                  <a:gd name="connsiteY9" fmla="*/ 159341 h 427334"/>
                  <a:gd name="connsiteX10" fmla="*/ 353968 w 413723"/>
                  <a:gd name="connsiteY10" fmla="*/ 141839 h 427334"/>
                  <a:gd name="connsiteX11" fmla="*/ 413723 w 413723"/>
                  <a:gd name="connsiteY11" fmla="*/ 201594 h 427334"/>
                  <a:gd name="connsiteX12" fmla="*/ 377228 w 413723"/>
                  <a:gd name="connsiteY12" fmla="*/ 256653 h 427334"/>
                  <a:gd name="connsiteX13" fmla="*/ 368419 w 413723"/>
                  <a:gd name="connsiteY13" fmla="*/ 258432 h 427334"/>
                  <a:gd name="connsiteX14" fmla="*/ 336836 w 413723"/>
                  <a:gd name="connsiteY14" fmla="*/ 274409 h 427334"/>
                  <a:gd name="connsiteX15" fmla="*/ 291129 w 413723"/>
                  <a:gd name="connsiteY15" fmla="*/ 278194 h 427334"/>
                  <a:gd name="connsiteX16" fmla="*/ 293831 w 413723"/>
                  <a:gd name="connsiteY16" fmla="*/ 321306 h 427334"/>
                  <a:gd name="connsiteX17" fmla="*/ 211469 w 413723"/>
                  <a:gd name="connsiteY17" fmla="*/ 414524 h 427334"/>
                  <a:gd name="connsiteX18" fmla="*/ 181982 w 413723"/>
                  <a:gd name="connsiteY18" fmla="*/ 422425 h 427334"/>
                  <a:gd name="connsiteX19" fmla="*/ 6779 w 413723"/>
                  <a:gd name="connsiteY19" fmla="*/ 321272 h 427334"/>
                  <a:gd name="connsiteX20" fmla="*/ 6403 w 413723"/>
                  <a:gd name="connsiteY20" fmla="*/ 319868 h 427334"/>
                  <a:gd name="connsiteX21" fmla="*/ 90887 w 413723"/>
                  <a:gd name="connsiteY21" fmla="*/ 142283 h 427334"/>
                  <a:gd name="connsiteX22" fmla="*/ 158767 w 413723"/>
                  <a:gd name="connsiteY22" fmla="*/ 102172 h 427334"/>
                  <a:gd name="connsiteX23" fmla="*/ 243223 w 413723"/>
                  <a:gd name="connsiteY23" fmla="*/ 9762 h 427334"/>
                  <a:gd name="connsiteX24" fmla="*/ 285981 w 413723"/>
                  <a:gd name="connsiteY24" fmla="*/ 575 h 427334"/>
                  <a:gd name="connsiteX25" fmla="*/ 286021 w 413723"/>
                  <a:gd name="connsiteY25" fmla="*/ 1303 h 427334"/>
                  <a:gd name="connsiteX26" fmla="*/ 295015 w 413723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8528 w 413484"/>
                  <a:gd name="connsiteY22" fmla="*/ 102172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34627 w 413484"/>
                  <a:gd name="connsiteY6" fmla="*/ 195558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9067 w 417775"/>
                  <a:gd name="connsiteY0" fmla="*/ 0 h 427334"/>
                  <a:gd name="connsiteX1" fmla="*/ 396344 w 417775"/>
                  <a:gd name="connsiteY1" fmla="*/ 53757 h 427334"/>
                  <a:gd name="connsiteX2" fmla="*/ 299067 w 417775"/>
                  <a:gd name="connsiteY2" fmla="*/ 112278 h 427334"/>
                  <a:gd name="connsiteX3" fmla="*/ 290219 w 417775"/>
                  <a:gd name="connsiteY3" fmla="*/ 110996 h 427334"/>
                  <a:gd name="connsiteX4" fmla="*/ 277822 w 417775"/>
                  <a:gd name="connsiteY4" fmla="*/ 115729 h 427334"/>
                  <a:gd name="connsiteX5" fmla="*/ 267010 w 417775"/>
                  <a:gd name="connsiteY5" fmla="*/ 131958 h 427334"/>
                  <a:gd name="connsiteX6" fmla="*/ 238918 w 417775"/>
                  <a:gd name="connsiteY6" fmla="*/ 195558 h 427334"/>
                  <a:gd name="connsiteX7" fmla="*/ 298010 w 417775"/>
                  <a:gd name="connsiteY7" fmla="*/ 172805 h 427334"/>
                  <a:gd name="connsiteX8" fmla="*/ 309136 w 417775"/>
                  <a:gd name="connsiteY8" fmla="*/ 169176 h 427334"/>
                  <a:gd name="connsiteX9" fmla="*/ 315767 w 417775"/>
                  <a:gd name="connsiteY9" fmla="*/ 159341 h 427334"/>
                  <a:gd name="connsiteX10" fmla="*/ 358020 w 417775"/>
                  <a:gd name="connsiteY10" fmla="*/ 141839 h 427334"/>
                  <a:gd name="connsiteX11" fmla="*/ 417775 w 417775"/>
                  <a:gd name="connsiteY11" fmla="*/ 201594 h 427334"/>
                  <a:gd name="connsiteX12" fmla="*/ 381280 w 417775"/>
                  <a:gd name="connsiteY12" fmla="*/ 256653 h 427334"/>
                  <a:gd name="connsiteX13" fmla="*/ 372471 w 417775"/>
                  <a:gd name="connsiteY13" fmla="*/ 258432 h 427334"/>
                  <a:gd name="connsiteX14" fmla="*/ 340888 w 417775"/>
                  <a:gd name="connsiteY14" fmla="*/ 274409 h 427334"/>
                  <a:gd name="connsiteX15" fmla="*/ 297883 w 417775"/>
                  <a:gd name="connsiteY15" fmla="*/ 321306 h 427334"/>
                  <a:gd name="connsiteX16" fmla="*/ 215521 w 417775"/>
                  <a:gd name="connsiteY16" fmla="*/ 414524 h 427334"/>
                  <a:gd name="connsiteX17" fmla="*/ 186034 w 417775"/>
                  <a:gd name="connsiteY17" fmla="*/ 422425 h 427334"/>
                  <a:gd name="connsiteX18" fmla="*/ 10831 w 417775"/>
                  <a:gd name="connsiteY18" fmla="*/ 321272 h 427334"/>
                  <a:gd name="connsiteX19" fmla="*/ 5692 w 417775"/>
                  <a:gd name="connsiteY19" fmla="*/ 384162 h 427334"/>
                  <a:gd name="connsiteX20" fmla="*/ 94939 w 417775"/>
                  <a:gd name="connsiteY20" fmla="*/ 142283 h 427334"/>
                  <a:gd name="connsiteX21" fmla="*/ 158057 w 417775"/>
                  <a:gd name="connsiteY21" fmla="*/ 75978 h 427334"/>
                  <a:gd name="connsiteX22" fmla="*/ 247275 w 417775"/>
                  <a:gd name="connsiteY22" fmla="*/ 9762 h 427334"/>
                  <a:gd name="connsiteX23" fmla="*/ 290033 w 417775"/>
                  <a:gd name="connsiteY23" fmla="*/ 575 h 427334"/>
                  <a:gd name="connsiteX24" fmla="*/ 290073 w 417775"/>
                  <a:gd name="connsiteY24" fmla="*/ 1303 h 427334"/>
                  <a:gd name="connsiteX25" fmla="*/ 299067 w 417775"/>
                  <a:gd name="connsiteY25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79388 w 406944"/>
                  <a:gd name="connsiteY3" fmla="*/ 110996 h 427334"/>
                  <a:gd name="connsiteX4" fmla="*/ 266991 w 406944"/>
                  <a:gd name="connsiteY4" fmla="*/ 115729 h 427334"/>
                  <a:gd name="connsiteX5" fmla="*/ 256179 w 406944"/>
                  <a:gd name="connsiteY5" fmla="*/ 131958 h 427334"/>
                  <a:gd name="connsiteX6" fmla="*/ 228087 w 406944"/>
                  <a:gd name="connsiteY6" fmla="*/ 195558 h 427334"/>
                  <a:gd name="connsiteX7" fmla="*/ 287179 w 406944"/>
                  <a:gd name="connsiteY7" fmla="*/ 172805 h 427334"/>
                  <a:gd name="connsiteX8" fmla="*/ 298305 w 406944"/>
                  <a:gd name="connsiteY8" fmla="*/ 169176 h 427334"/>
                  <a:gd name="connsiteX9" fmla="*/ 304936 w 406944"/>
                  <a:gd name="connsiteY9" fmla="*/ 159341 h 427334"/>
                  <a:gd name="connsiteX10" fmla="*/ 347189 w 406944"/>
                  <a:gd name="connsiteY10" fmla="*/ 141839 h 427334"/>
                  <a:gd name="connsiteX11" fmla="*/ 406944 w 406944"/>
                  <a:gd name="connsiteY11" fmla="*/ 201594 h 427334"/>
                  <a:gd name="connsiteX12" fmla="*/ 370449 w 406944"/>
                  <a:gd name="connsiteY12" fmla="*/ 256653 h 427334"/>
                  <a:gd name="connsiteX13" fmla="*/ 361640 w 406944"/>
                  <a:gd name="connsiteY13" fmla="*/ 258432 h 427334"/>
                  <a:gd name="connsiteX14" fmla="*/ 330057 w 406944"/>
                  <a:gd name="connsiteY14" fmla="*/ 274409 h 427334"/>
                  <a:gd name="connsiteX15" fmla="*/ 287052 w 406944"/>
                  <a:gd name="connsiteY15" fmla="*/ 321306 h 427334"/>
                  <a:gd name="connsiteX16" fmla="*/ 204690 w 406944"/>
                  <a:gd name="connsiteY16" fmla="*/ 414524 h 427334"/>
                  <a:gd name="connsiteX17" fmla="*/ 175203 w 406944"/>
                  <a:gd name="connsiteY17" fmla="*/ 422425 h 427334"/>
                  <a:gd name="connsiteX18" fmla="*/ 0 w 406944"/>
                  <a:gd name="connsiteY18" fmla="*/ 321272 h 427334"/>
                  <a:gd name="connsiteX19" fmla="*/ 84108 w 406944"/>
                  <a:gd name="connsiteY19" fmla="*/ 142283 h 427334"/>
                  <a:gd name="connsiteX20" fmla="*/ 147226 w 406944"/>
                  <a:gd name="connsiteY20" fmla="*/ 75978 h 427334"/>
                  <a:gd name="connsiteX21" fmla="*/ 236444 w 406944"/>
                  <a:gd name="connsiteY21" fmla="*/ 9762 h 427334"/>
                  <a:gd name="connsiteX22" fmla="*/ 279202 w 406944"/>
                  <a:gd name="connsiteY22" fmla="*/ 575 h 427334"/>
                  <a:gd name="connsiteX23" fmla="*/ 279242 w 406944"/>
                  <a:gd name="connsiteY23" fmla="*/ 1303 h 427334"/>
                  <a:gd name="connsiteX24" fmla="*/ 288236 w 406944"/>
                  <a:gd name="connsiteY24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98305 w 406944"/>
                  <a:gd name="connsiteY6" fmla="*/ 169176 h 427334"/>
                  <a:gd name="connsiteX7" fmla="*/ 304936 w 406944"/>
                  <a:gd name="connsiteY7" fmla="*/ 159341 h 427334"/>
                  <a:gd name="connsiteX8" fmla="*/ 347189 w 406944"/>
                  <a:gd name="connsiteY8" fmla="*/ 141839 h 427334"/>
                  <a:gd name="connsiteX9" fmla="*/ 406944 w 406944"/>
                  <a:gd name="connsiteY9" fmla="*/ 201594 h 427334"/>
                  <a:gd name="connsiteX10" fmla="*/ 370449 w 406944"/>
                  <a:gd name="connsiteY10" fmla="*/ 256653 h 427334"/>
                  <a:gd name="connsiteX11" fmla="*/ 361640 w 406944"/>
                  <a:gd name="connsiteY11" fmla="*/ 258432 h 427334"/>
                  <a:gd name="connsiteX12" fmla="*/ 330057 w 406944"/>
                  <a:gd name="connsiteY12" fmla="*/ 274409 h 427334"/>
                  <a:gd name="connsiteX13" fmla="*/ 287052 w 406944"/>
                  <a:gd name="connsiteY13" fmla="*/ 321306 h 427334"/>
                  <a:gd name="connsiteX14" fmla="*/ 204690 w 406944"/>
                  <a:gd name="connsiteY14" fmla="*/ 414524 h 427334"/>
                  <a:gd name="connsiteX15" fmla="*/ 175203 w 406944"/>
                  <a:gd name="connsiteY15" fmla="*/ 422425 h 427334"/>
                  <a:gd name="connsiteX16" fmla="*/ 0 w 406944"/>
                  <a:gd name="connsiteY16" fmla="*/ 321272 h 427334"/>
                  <a:gd name="connsiteX17" fmla="*/ 84108 w 406944"/>
                  <a:gd name="connsiteY17" fmla="*/ 142283 h 427334"/>
                  <a:gd name="connsiteX18" fmla="*/ 147226 w 406944"/>
                  <a:gd name="connsiteY18" fmla="*/ 75978 h 427334"/>
                  <a:gd name="connsiteX19" fmla="*/ 236444 w 406944"/>
                  <a:gd name="connsiteY19" fmla="*/ 9762 h 427334"/>
                  <a:gd name="connsiteX20" fmla="*/ 279202 w 406944"/>
                  <a:gd name="connsiteY20" fmla="*/ 575 h 427334"/>
                  <a:gd name="connsiteX21" fmla="*/ 279242 w 406944"/>
                  <a:gd name="connsiteY21" fmla="*/ 1303 h 427334"/>
                  <a:gd name="connsiteX22" fmla="*/ 288236 w 406944"/>
                  <a:gd name="connsiteY22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6181 w 406944"/>
                  <a:gd name="connsiteY4" fmla="*/ 209846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287052 w 406944"/>
                  <a:gd name="connsiteY11" fmla="*/ 321306 h 427334"/>
                  <a:gd name="connsiteX12" fmla="*/ 204690 w 406944"/>
                  <a:gd name="connsiteY12" fmla="*/ 414524 h 427334"/>
                  <a:gd name="connsiteX13" fmla="*/ 175203 w 406944"/>
                  <a:gd name="connsiteY13" fmla="*/ 422425 h 427334"/>
                  <a:gd name="connsiteX14" fmla="*/ 0 w 406944"/>
                  <a:gd name="connsiteY14" fmla="*/ 321272 h 427334"/>
                  <a:gd name="connsiteX15" fmla="*/ 84108 w 406944"/>
                  <a:gd name="connsiteY15" fmla="*/ 142283 h 427334"/>
                  <a:gd name="connsiteX16" fmla="*/ 147226 w 406944"/>
                  <a:gd name="connsiteY16" fmla="*/ 75978 h 427334"/>
                  <a:gd name="connsiteX17" fmla="*/ 236444 w 406944"/>
                  <a:gd name="connsiteY17" fmla="*/ 9762 h 427334"/>
                  <a:gd name="connsiteX18" fmla="*/ 279202 w 406944"/>
                  <a:gd name="connsiteY18" fmla="*/ 575 h 427334"/>
                  <a:gd name="connsiteX19" fmla="*/ 279242 w 406944"/>
                  <a:gd name="connsiteY19" fmla="*/ 1303 h 427334"/>
                  <a:gd name="connsiteX20" fmla="*/ 288236 w 406944"/>
                  <a:gd name="connsiteY20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287052 w 406944"/>
                  <a:gd name="connsiteY10" fmla="*/ 321306 h 427334"/>
                  <a:gd name="connsiteX11" fmla="*/ 204690 w 406944"/>
                  <a:gd name="connsiteY11" fmla="*/ 414524 h 427334"/>
                  <a:gd name="connsiteX12" fmla="*/ 175203 w 406944"/>
                  <a:gd name="connsiteY12" fmla="*/ 422425 h 427334"/>
                  <a:gd name="connsiteX13" fmla="*/ 0 w 406944"/>
                  <a:gd name="connsiteY13" fmla="*/ 321272 h 427334"/>
                  <a:gd name="connsiteX14" fmla="*/ 84108 w 406944"/>
                  <a:gd name="connsiteY14" fmla="*/ 142283 h 427334"/>
                  <a:gd name="connsiteX15" fmla="*/ 147226 w 406944"/>
                  <a:gd name="connsiteY15" fmla="*/ 75978 h 427334"/>
                  <a:gd name="connsiteX16" fmla="*/ 236444 w 406944"/>
                  <a:gd name="connsiteY16" fmla="*/ 9762 h 427334"/>
                  <a:gd name="connsiteX17" fmla="*/ 279202 w 406944"/>
                  <a:gd name="connsiteY17" fmla="*/ 575 h 427334"/>
                  <a:gd name="connsiteX18" fmla="*/ 279242 w 406944"/>
                  <a:gd name="connsiteY18" fmla="*/ 1303 h 427334"/>
                  <a:gd name="connsiteX19" fmla="*/ 288236 w 406944"/>
                  <a:gd name="connsiteY19" fmla="*/ 0 h 427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6944" h="427334">
                    <a:moveTo>
                      <a:pt x="288236" y="0"/>
                    </a:moveTo>
                    <a:cubicBezTo>
                      <a:pt x="331440" y="0"/>
                      <a:pt x="391863" y="26313"/>
                      <a:pt x="385513" y="53757"/>
                    </a:cubicBezTo>
                    <a:cubicBezTo>
                      <a:pt x="379163" y="81201"/>
                      <a:pt x="336203" y="93228"/>
                      <a:pt x="292999" y="93228"/>
                    </a:cubicBezTo>
                    <a:lnTo>
                      <a:pt x="266991" y="115729"/>
                    </a:lnTo>
                    <a:cubicBezTo>
                      <a:pt x="254188" y="135165"/>
                      <a:pt x="182964" y="160780"/>
                      <a:pt x="213798" y="205083"/>
                    </a:cubicBezTo>
                    <a:cubicBezTo>
                      <a:pt x="244632" y="249386"/>
                      <a:pt x="283513" y="177593"/>
                      <a:pt x="298305" y="169176"/>
                    </a:cubicBezTo>
                    <a:lnTo>
                      <a:pt x="304936" y="159341"/>
                    </a:lnTo>
                    <a:cubicBezTo>
                      <a:pt x="315749" y="148528"/>
                      <a:pt x="330688" y="141839"/>
                      <a:pt x="347189" y="141839"/>
                    </a:cubicBezTo>
                    <a:cubicBezTo>
                      <a:pt x="380191" y="141839"/>
                      <a:pt x="406944" y="168592"/>
                      <a:pt x="406944" y="201594"/>
                    </a:cubicBezTo>
                    <a:cubicBezTo>
                      <a:pt x="406944" y="226346"/>
                      <a:pt x="391896" y="247582"/>
                      <a:pt x="370449" y="256653"/>
                    </a:cubicBezTo>
                    <a:lnTo>
                      <a:pt x="287052" y="321306"/>
                    </a:lnTo>
                    <a:cubicBezTo>
                      <a:pt x="281005" y="364738"/>
                      <a:pt x="249711" y="402461"/>
                      <a:pt x="204690" y="414524"/>
                    </a:cubicBezTo>
                    <a:lnTo>
                      <a:pt x="175203" y="422425"/>
                    </a:lnTo>
                    <a:cubicBezTo>
                      <a:pt x="98890" y="442873"/>
                      <a:pt x="20448" y="397585"/>
                      <a:pt x="0" y="321272"/>
                    </a:cubicBezTo>
                    <a:lnTo>
                      <a:pt x="84108" y="142283"/>
                    </a:lnTo>
                    <a:cubicBezTo>
                      <a:pt x="105147" y="120181"/>
                      <a:pt x="115847" y="104817"/>
                      <a:pt x="147226" y="75978"/>
                    </a:cubicBezTo>
                    <a:cubicBezTo>
                      <a:pt x="178605" y="47139"/>
                      <a:pt x="196121" y="25325"/>
                      <a:pt x="236444" y="9762"/>
                    </a:cubicBezTo>
                    <a:lnTo>
                      <a:pt x="279202" y="575"/>
                    </a:lnTo>
                    <a:cubicBezTo>
                      <a:pt x="279215" y="818"/>
                      <a:pt x="279229" y="1060"/>
                      <a:pt x="279242" y="1303"/>
                    </a:cubicBezTo>
                    <a:lnTo>
                      <a:pt x="288236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8" name="四角形: 上の 2 つの角を丸める 5">
                <a:extLst>
                  <a:ext uri="{FF2B5EF4-FFF2-40B4-BE49-F238E27FC236}">
                    <a16:creationId xmlns:a16="http://schemas.microsoft.com/office/drawing/2014/main" id="{AB6D778A-EF07-D549-4ECD-EC570F776D7F}"/>
                  </a:ext>
                </a:extLst>
              </p:cNvPr>
              <p:cNvSpPr/>
              <p:nvPr/>
            </p:nvSpPr>
            <p:spPr bwMode="auto">
              <a:xfrm rot="1800000">
                <a:off x="-777104" y="2984553"/>
                <a:ext cx="268040" cy="787798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A26B697F-43D5-4B4D-AAF7-5804435299B9}"/>
                  </a:ext>
                </a:extLst>
              </p:cNvPr>
              <p:cNvSpPr/>
              <p:nvPr/>
            </p:nvSpPr>
            <p:spPr bwMode="auto">
              <a:xfrm rot="10800000">
                <a:off x="-614213" y="3668492"/>
                <a:ext cx="780726" cy="517964"/>
              </a:xfrm>
              <a:custGeom>
                <a:avLst/>
                <a:gdLst>
                  <a:gd name="connsiteX0" fmla="*/ 809300 w 809300"/>
                  <a:gd name="connsiteY0" fmla="*/ 435225 h 435225"/>
                  <a:gd name="connsiteX1" fmla="*/ 0 w 809300"/>
                  <a:gd name="connsiteY1" fmla="*/ 435225 h 435225"/>
                  <a:gd name="connsiteX2" fmla="*/ 76156 w 809300"/>
                  <a:gd name="connsiteY2" fmla="*/ 0 h 435225"/>
                  <a:gd name="connsiteX3" fmla="*/ 368300 w 809300"/>
                  <a:gd name="connsiteY3" fmla="*/ 0 h 435225"/>
                  <a:gd name="connsiteX4" fmla="*/ 368300 w 809300"/>
                  <a:gd name="connsiteY4" fmla="*/ 290875 h 435225"/>
                  <a:gd name="connsiteX5" fmla="*/ 389163 w 809300"/>
                  <a:gd name="connsiteY5" fmla="*/ 311738 h 435225"/>
                  <a:gd name="connsiteX6" fmla="*/ 418459 w 809300"/>
                  <a:gd name="connsiteY6" fmla="*/ 311738 h 435225"/>
                  <a:gd name="connsiteX7" fmla="*/ 439322 w 809300"/>
                  <a:gd name="connsiteY7" fmla="*/ 290875 h 435225"/>
                  <a:gd name="connsiteX8" fmla="*/ 439322 w 809300"/>
                  <a:gd name="connsiteY8" fmla="*/ 0 h 435225"/>
                  <a:gd name="connsiteX9" fmla="*/ 733144 w 809300"/>
                  <a:gd name="connsiteY9" fmla="*/ 0 h 4352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09300" h="435225">
                    <a:moveTo>
                      <a:pt x="809300" y="435225"/>
                    </a:moveTo>
                    <a:lnTo>
                      <a:pt x="0" y="435225"/>
                    </a:lnTo>
                    <a:lnTo>
                      <a:pt x="76156" y="0"/>
                    </a:lnTo>
                    <a:lnTo>
                      <a:pt x="368300" y="0"/>
                    </a:lnTo>
                    <a:lnTo>
                      <a:pt x="368300" y="290875"/>
                    </a:lnTo>
                    <a:cubicBezTo>
                      <a:pt x="368300" y="302397"/>
                      <a:pt x="377641" y="311738"/>
                      <a:pt x="389163" y="311738"/>
                    </a:cubicBezTo>
                    <a:lnTo>
                      <a:pt x="418459" y="311738"/>
                    </a:lnTo>
                    <a:cubicBezTo>
                      <a:pt x="429981" y="311738"/>
                      <a:pt x="439322" y="302397"/>
                      <a:pt x="439322" y="290875"/>
                    </a:cubicBezTo>
                    <a:lnTo>
                      <a:pt x="439322" y="0"/>
                    </a:lnTo>
                    <a:lnTo>
                      <a:pt x="733144" y="0"/>
                    </a:ln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0" name="四角形: 上の 2 つの角を丸める 19">
                <a:extLst>
                  <a:ext uri="{FF2B5EF4-FFF2-40B4-BE49-F238E27FC236}">
                    <a16:creationId xmlns:a16="http://schemas.microsoft.com/office/drawing/2014/main" id="{A2C3809B-A959-C69B-D501-097E68302BE9}"/>
                  </a:ext>
                </a:extLst>
              </p:cNvPr>
              <p:cNvSpPr/>
              <p:nvPr/>
            </p:nvSpPr>
            <p:spPr bwMode="auto">
              <a:xfrm>
                <a:off x="-648062" y="2984501"/>
                <a:ext cx="845722" cy="677438"/>
              </a:xfrm>
              <a:prstGeom prst="round2SameRect">
                <a:avLst>
                  <a:gd name="adj1" fmla="val 29376"/>
                  <a:gd name="adj2" fmla="val 0"/>
                </a:avLst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1" name="楕円 20">
                <a:extLst>
                  <a:ext uri="{FF2B5EF4-FFF2-40B4-BE49-F238E27FC236}">
                    <a16:creationId xmlns:a16="http://schemas.microsoft.com/office/drawing/2014/main" id="{3B34EC22-22CF-231E-0324-0BA44F42C954}"/>
                  </a:ext>
                </a:extLst>
              </p:cNvPr>
              <p:cNvSpPr/>
              <p:nvPr/>
            </p:nvSpPr>
            <p:spPr bwMode="auto">
              <a:xfrm rot="20700000">
                <a:off x="-821922" y="2398389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楕円 21">
                <a:extLst>
                  <a:ext uri="{FF2B5EF4-FFF2-40B4-BE49-F238E27FC236}">
                    <a16:creationId xmlns:a16="http://schemas.microsoft.com/office/drawing/2014/main" id="{2D527858-330D-E594-3341-A49973F8CA1D}"/>
                  </a:ext>
                </a:extLst>
              </p:cNvPr>
              <p:cNvSpPr/>
              <p:nvPr/>
            </p:nvSpPr>
            <p:spPr bwMode="auto">
              <a:xfrm rot="900000" flipH="1">
                <a:off x="89463" y="2398388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楕円 22">
                <a:extLst>
                  <a:ext uri="{FF2B5EF4-FFF2-40B4-BE49-F238E27FC236}">
                    <a16:creationId xmlns:a16="http://schemas.microsoft.com/office/drawing/2014/main" id="{0AC58EBB-FDCF-32C2-742F-439666DE45DE}"/>
                  </a:ext>
                </a:extLst>
              </p:cNvPr>
              <p:cNvSpPr/>
              <p:nvPr/>
            </p:nvSpPr>
            <p:spPr bwMode="auto">
              <a:xfrm>
                <a:off x="-706425" y="2055685"/>
                <a:ext cx="966387" cy="966386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714D0919-A9B4-F61E-3502-7E2365E65E3A}"/>
                  </a:ext>
                </a:extLst>
              </p:cNvPr>
              <p:cNvSpPr/>
              <p:nvPr/>
            </p:nvSpPr>
            <p:spPr bwMode="auto">
              <a:xfrm>
                <a:off x="-653720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2B637039-CB51-5ADA-1812-21BC44E3E8DC}"/>
                  </a:ext>
                </a:extLst>
              </p:cNvPr>
              <p:cNvSpPr/>
              <p:nvPr/>
            </p:nvSpPr>
            <p:spPr bwMode="auto">
              <a:xfrm>
                <a:off x="-154266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6" name="楕円 25">
                <a:extLst>
                  <a:ext uri="{FF2B5EF4-FFF2-40B4-BE49-F238E27FC236}">
                    <a16:creationId xmlns:a16="http://schemas.microsoft.com/office/drawing/2014/main" id="{F867BEBA-AF2F-21FF-1A2D-BF5906E78673}"/>
                  </a:ext>
                </a:extLst>
              </p:cNvPr>
              <p:cNvSpPr/>
              <p:nvPr/>
            </p:nvSpPr>
            <p:spPr bwMode="auto">
              <a:xfrm>
                <a:off x="-521403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8686A46A-FF4B-3F24-D0D9-E700B5C43D99}"/>
                  </a:ext>
                </a:extLst>
              </p:cNvPr>
              <p:cNvSpPr/>
              <p:nvPr/>
            </p:nvSpPr>
            <p:spPr bwMode="auto">
              <a:xfrm>
                <a:off x="-17606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ED5CFA93-D9B2-797A-23F4-16F1A99FCB39}"/>
                  </a:ext>
                </a:extLst>
              </p:cNvPr>
              <p:cNvSpPr/>
              <p:nvPr/>
            </p:nvSpPr>
            <p:spPr bwMode="auto">
              <a:xfrm flipH="1">
                <a:off x="-760746" y="1993938"/>
                <a:ext cx="1059911" cy="422919"/>
              </a:xfrm>
              <a:custGeom>
                <a:avLst/>
                <a:gdLst>
                  <a:gd name="connsiteX0" fmla="*/ 564435 w 1059911"/>
                  <a:gd name="connsiteY0" fmla="*/ 0 h 368454"/>
                  <a:gd name="connsiteX1" fmla="*/ 529942 w 1059911"/>
                  <a:gd name="connsiteY1" fmla="*/ 1508 h 368454"/>
                  <a:gd name="connsiteX2" fmla="*/ 495476 w 1059911"/>
                  <a:gd name="connsiteY2" fmla="*/ 1 h 368454"/>
                  <a:gd name="connsiteX3" fmla="*/ 482259 w 1059911"/>
                  <a:gd name="connsiteY3" fmla="*/ 3592 h 368454"/>
                  <a:gd name="connsiteX4" fmla="*/ 448693 w 1059911"/>
                  <a:gd name="connsiteY4" fmla="*/ 5059 h 368454"/>
                  <a:gd name="connsiteX5" fmla="*/ 312760 w 1059911"/>
                  <a:gd name="connsiteY5" fmla="*/ 38937 h 368454"/>
                  <a:gd name="connsiteX6" fmla="*/ 1471 w 1059911"/>
                  <a:gd name="connsiteY6" fmla="*/ 306922 h 368454"/>
                  <a:gd name="connsiteX7" fmla="*/ 40698 w 1059911"/>
                  <a:gd name="connsiteY7" fmla="*/ 356297 h 368454"/>
                  <a:gd name="connsiteX8" fmla="*/ 85436 w 1059911"/>
                  <a:gd name="connsiteY8" fmla="*/ 368452 h 368454"/>
                  <a:gd name="connsiteX9" fmla="*/ 181788 w 1059911"/>
                  <a:gd name="connsiteY9" fmla="*/ 302852 h 368454"/>
                  <a:gd name="connsiteX10" fmla="*/ 312760 w 1059911"/>
                  <a:gd name="connsiteY10" fmla="*/ 245312 h 368454"/>
                  <a:gd name="connsiteX11" fmla="*/ 448693 w 1059911"/>
                  <a:gd name="connsiteY11" fmla="*/ 211434 h 368454"/>
                  <a:gd name="connsiteX12" fmla="*/ 482259 w 1059911"/>
                  <a:gd name="connsiteY12" fmla="*/ 209967 h 368454"/>
                  <a:gd name="connsiteX13" fmla="*/ 495476 w 1059911"/>
                  <a:gd name="connsiteY13" fmla="*/ 206376 h 368454"/>
                  <a:gd name="connsiteX14" fmla="*/ 529942 w 1059911"/>
                  <a:gd name="connsiteY14" fmla="*/ 207883 h 368454"/>
                  <a:gd name="connsiteX15" fmla="*/ 564435 w 1059911"/>
                  <a:gd name="connsiteY15" fmla="*/ 206375 h 368454"/>
                  <a:gd name="connsiteX16" fmla="*/ 577663 w 1059911"/>
                  <a:gd name="connsiteY16" fmla="*/ 209970 h 368454"/>
                  <a:gd name="connsiteX17" fmla="*/ 611218 w 1059911"/>
                  <a:gd name="connsiteY17" fmla="*/ 211436 h 368454"/>
                  <a:gd name="connsiteX18" fmla="*/ 747151 w 1059911"/>
                  <a:gd name="connsiteY18" fmla="*/ 245313 h 368454"/>
                  <a:gd name="connsiteX19" fmla="*/ 878123 w 1059911"/>
                  <a:gd name="connsiteY19" fmla="*/ 302853 h 368454"/>
                  <a:gd name="connsiteX20" fmla="*/ 974476 w 1059911"/>
                  <a:gd name="connsiteY20" fmla="*/ 368454 h 368454"/>
                  <a:gd name="connsiteX21" fmla="*/ 1019213 w 1059911"/>
                  <a:gd name="connsiteY21" fmla="*/ 356298 h 368454"/>
                  <a:gd name="connsiteX22" fmla="*/ 1058440 w 1059911"/>
                  <a:gd name="connsiteY22" fmla="*/ 306923 h 368454"/>
                  <a:gd name="connsiteX23" fmla="*/ 747151 w 1059911"/>
                  <a:gd name="connsiteY23" fmla="*/ 38938 h 368454"/>
                  <a:gd name="connsiteX24" fmla="*/ 611218 w 1059911"/>
                  <a:gd name="connsiteY24" fmla="*/ 5061 h 368454"/>
                  <a:gd name="connsiteX25" fmla="*/ 577663 w 1059911"/>
                  <a:gd name="connsiteY25" fmla="*/ 3595 h 3684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1059911" h="368454">
                    <a:moveTo>
                      <a:pt x="564435" y="0"/>
                    </a:moveTo>
                    <a:lnTo>
                      <a:pt x="529942" y="1508"/>
                    </a:lnTo>
                    <a:lnTo>
                      <a:pt x="495476" y="1"/>
                    </a:lnTo>
                    <a:lnTo>
                      <a:pt x="482259" y="3592"/>
                    </a:lnTo>
                    <a:lnTo>
                      <a:pt x="448693" y="5059"/>
                    </a:lnTo>
                    <a:cubicBezTo>
                      <a:pt x="406078" y="11490"/>
                      <a:pt x="360098" y="22724"/>
                      <a:pt x="312760" y="38937"/>
                    </a:cubicBezTo>
                    <a:cubicBezTo>
                      <a:pt x="123410" y="103791"/>
                      <a:pt x="-15958" y="223773"/>
                      <a:pt x="1471" y="306922"/>
                    </a:cubicBezTo>
                    <a:cubicBezTo>
                      <a:pt x="5829" y="327709"/>
                      <a:pt x="19574" y="344226"/>
                      <a:pt x="40698" y="356297"/>
                    </a:cubicBezTo>
                    <a:lnTo>
                      <a:pt x="85436" y="368452"/>
                    </a:lnTo>
                    <a:lnTo>
                      <a:pt x="181788" y="302852"/>
                    </a:lnTo>
                    <a:cubicBezTo>
                      <a:pt x="221209" y="281184"/>
                      <a:pt x="265423" y="261526"/>
                      <a:pt x="312760" y="245312"/>
                    </a:cubicBezTo>
                    <a:cubicBezTo>
                      <a:pt x="360098" y="229099"/>
                      <a:pt x="406078" y="217865"/>
                      <a:pt x="448693" y="211434"/>
                    </a:cubicBezTo>
                    <a:lnTo>
                      <a:pt x="482259" y="209967"/>
                    </a:lnTo>
                    <a:lnTo>
                      <a:pt x="495476" y="206376"/>
                    </a:lnTo>
                    <a:lnTo>
                      <a:pt x="529942" y="207883"/>
                    </a:lnTo>
                    <a:lnTo>
                      <a:pt x="564435" y="206375"/>
                    </a:lnTo>
                    <a:lnTo>
                      <a:pt x="577663" y="209970"/>
                    </a:lnTo>
                    <a:lnTo>
                      <a:pt x="611218" y="211436"/>
                    </a:lnTo>
                    <a:cubicBezTo>
                      <a:pt x="653833" y="217867"/>
                      <a:pt x="699813" y="229100"/>
                      <a:pt x="747151" y="245313"/>
                    </a:cubicBezTo>
                    <a:cubicBezTo>
                      <a:pt x="794489" y="261527"/>
                      <a:pt x="838702" y="281186"/>
                      <a:pt x="878123" y="302853"/>
                    </a:cubicBezTo>
                    <a:lnTo>
                      <a:pt x="974476" y="368454"/>
                    </a:lnTo>
                    <a:lnTo>
                      <a:pt x="1019213" y="356298"/>
                    </a:lnTo>
                    <a:cubicBezTo>
                      <a:pt x="1040338" y="344228"/>
                      <a:pt x="1054083" y="327710"/>
                      <a:pt x="1058440" y="306923"/>
                    </a:cubicBezTo>
                    <a:cubicBezTo>
                      <a:pt x="1075869" y="223774"/>
                      <a:pt x="936501" y="103792"/>
                      <a:pt x="747151" y="38938"/>
                    </a:cubicBezTo>
                    <a:cubicBezTo>
                      <a:pt x="699813" y="22725"/>
                      <a:pt x="653833" y="11492"/>
                      <a:pt x="611218" y="5061"/>
                    </a:cubicBezTo>
                    <a:lnTo>
                      <a:pt x="577663" y="3595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二等辺三角形 71">
                <a:extLst>
                  <a:ext uri="{FF2B5EF4-FFF2-40B4-BE49-F238E27FC236}">
                    <a16:creationId xmlns:a16="http://schemas.microsoft.com/office/drawing/2014/main" id="{4513872C-1880-3A3D-81E0-67F23DD22D93}"/>
                  </a:ext>
                </a:extLst>
              </p:cNvPr>
              <p:cNvSpPr/>
              <p:nvPr/>
            </p:nvSpPr>
            <p:spPr bwMode="auto">
              <a:xfrm rot="16200000">
                <a:off x="-405742" y="2587089"/>
                <a:ext cx="225025" cy="92227"/>
              </a:xfrm>
              <a:custGeom>
                <a:avLst/>
                <a:gdLst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  <a:gd name="connsiteX3" fmla="*/ 0 w 225025"/>
                  <a:gd name="connsiteY3" fmla="*/ 92227 h 92227"/>
                  <a:gd name="connsiteX0" fmla="*/ 0 w 225025"/>
                  <a:gd name="connsiteY0" fmla="*/ 92227 h 292106"/>
                  <a:gd name="connsiteX1" fmla="*/ 52188 w 225025"/>
                  <a:gd name="connsiteY1" fmla="*/ 0 h 292106"/>
                  <a:gd name="connsiteX2" fmla="*/ 225025 w 225025"/>
                  <a:gd name="connsiteY2" fmla="*/ 92227 h 292106"/>
                  <a:gd name="connsiteX3" fmla="*/ 62575 w 225025"/>
                  <a:gd name="connsiteY3" fmla="*/ 292106 h 292106"/>
                  <a:gd name="connsiteX4" fmla="*/ 0 w 225025"/>
                  <a:gd name="connsiteY4" fmla="*/ 92227 h 292106"/>
                  <a:gd name="connsiteX0" fmla="*/ 62575 w 225025"/>
                  <a:gd name="connsiteY0" fmla="*/ 292106 h 383546"/>
                  <a:gd name="connsiteX1" fmla="*/ 0 w 225025"/>
                  <a:gd name="connsiteY1" fmla="*/ 92227 h 383546"/>
                  <a:gd name="connsiteX2" fmla="*/ 52188 w 225025"/>
                  <a:gd name="connsiteY2" fmla="*/ 0 h 383546"/>
                  <a:gd name="connsiteX3" fmla="*/ 225025 w 225025"/>
                  <a:gd name="connsiteY3" fmla="*/ 92227 h 383546"/>
                  <a:gd name="connsiteX4" fmla="*/ 154015 w 225025"/>
                  <a:gd name="connsiteY4" fmla="*/ 383546 h 383546"/>
                  <a:gd name="connsiteX0" fmla="*/ 62575 w 225025"/>
                  <a:gd name="connsiteY0" fmla="*/ 292106 h 292106"/>
                  <a:gd name="connsiteX1" fmla="*/ 0 w 225025"/>
                  <a:gd name="connsiteY1" fmla="*/ 92227 h 292106"/>
                  <a:gd name="connsiteX2" fmla="*/ 52188 w 225025"/>
                  <a:gd name="connsiteY2" fmla="*/ 0 h 292106"/>
                  <a:gd name="connsiteX3" fmla="*/ 225025 w 225025"/>
                  <a:gd name="connsiteY3" fmla="*/ 92227 h 292106"/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5025" h="92227">
                    <a:moveTo>
                      <a:pt x="0" y="92227"/>
                    </a:moveTo>
                    <a:lnTo>
                      <a:pt x="52188" y="0"/>
                    </a:lnTo>
                    <a:lnTo>
                      <a:pt x="225025" y="92227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B3D99B9B-90AE-5F2E-993D-3A8BEDAC5DC0}"/>
                  </a:ext>
                </a:extLst>
              </p:cNvPr>
              <p:cNvSpPr/>
              <p:nvPr/>
            </p:nvSpPr>
            <p:spPr bwMode="auto">
              <a:xfrm>
                <a:off x="-470894" y="2828748"/>
                <a:ext cx="488213" cy="79767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1" name="四角形: 上の 2 つの角を丸める 30">
                <a:extLst>
                  <a:ext uri="{FF2B5EF4-FFF2-40B4-BE49-F238E27FC236}">
                    <a16:creationId xmlns:a16="http://schemas.microsoft.com/office/drawing/2014/main" id="{CC978C82-AC7F-6C17-0467-DBAB5FA305B3}"/>
                  </a:ext>
                </a:extLst>
              </p:cNvPr>
              <p:cNvSpPr/>
              <p:nvPr/>
            </p:nvSpPr>
            <p:spPr bwMode="auto">
              <a:xfrm rot="10800000">
                <a:off x="-571862" y="3186907"/>
                <a:ext cx="233724" cy="206374"/>
              </a:xfrm>
              <a:prstGeom prst="round2SameRect">
                <a:avLst>
                  <a:gd name="adj1" fmla="val 29376"/>
                  <a:gd name="adj2" fmla="val 0"/>
                </a:avLst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2" name="四角形: 上の 2 つの角を丸める 31">
                <a:extLst>
                  <a:ext uri="{FF2B5EF4-FFF2-40B4-BE49-F238E27FC236}">
                    <a16:creationId xmlns:a16="http://schemas.microsoft.com/office/drawing/2014/main" id="{058625EA-A54F-F2CE-2922-E2501D666316}"/>
                  </a:ext>
                </a:extLst>
              </p:cNvPr>
              <p:cNvSpPr/>
              <p:nvPr/>
            </p:nvSpPr>
            <p:spPr bwMode="auto">
              <a:xfrm rot="10800000">
                <a:off x="-109899" y="3186907"/>
                <a:ext cx="233724" cy="206374"/>
              </a:xfrm>
              <a:prstGeom prst="round2SameRect">
                <a:avLst>
                  <a:gd name="adj1" fmla="val 29376"/>
                  <a:gd name="adj2" fmla="val 0"/>
                </a:avLst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11D2BDAC-6896-EA7D-3568-2E58BBE18D96}"/>
                  </a:ext>
                </a:extLst>
              </p:cNvPr>
              <p:cNvSpPr/>
              <p:nvPr/>
            </p:nvSpPr>
            <p:spPr bwMode="auto">
              <a:xfrm rot="10800000">
                <a:off x="-591049" y="2275867"/>
                <a:ext cx="279823" cy="45719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37CA21DE-3763-4A8D-6020-1F63D7B14BF7}"/>
                  </a:ext>
                </a:extLst>
              </p:cNvPr>
              <p:cNvSpPr/>
              <p:nvPr/>
            </p:nvSpPr>
            <p:spPr bwMode="auto">
              <a:xfrm rot="10800000">
                <a:off x="-129087" y="2275867"/>
                <a:ext cx="279823" cy="45719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3BB334E7-54D5-D1D6-A503-52F2A220C562}"/>
                </a:ext>
              </a:extLst>
            </p:cNvPr>
            <p:cNvGrpSpPr/>
            <p:nvPr/>
          </p:nvGrpSpPr>
          <p:grpSpPr>
            <a:xfrm>
              <a:off x="-704850" y="4959170"/>
              <a:ext cx="939800" cy="397017"/>
              <a:chOff x="-704850" y="4959170"/>
              <a:chExt cx="939800" cy="397017"/>
            </a:xfrm>
          </p:grpSpPr>
          <p:grpSp>
            <p:nvGrpSpPr>
              <p:cNvPr id="8" name="グループ化 7">
                <a:extLst>
                  <a:ext uri="{FF2B5EF4-FFF2-40B4-BE49-F238E27FC236}">
                    <a16:creationId xmlns:a16="http://schemas.microsoft.com/office/drawing/2014/main" id="{E92C9F73-5E96-39BC-139B-8F75017790F8}"/>
                  </a:ext>
                </a:extLst>
              </p:cNvPr>
              <p:cNvGrpSpPr/>
              <p:nvPr/>
            </p:nvGrpSpPr>
            <p:grpSpPr>
              <a:xfrm>
                <a:off x="-704850" y="4959170"/>
                <a:ext cx="939800" cy="397017"/>
                <a:chOff x="-704850" y="4959170"/>
                <a:chExt cx="939800" cy="397017"/>
              </a:xfrm>
              <a:solidFill>
                <a:srgbClr val="FF0000"/>
              </a:solidFill>
            </p:grpSpPr>
            <p:sp>
              <p:nvSpPr>
                <p:cNvPr id="10" name="フリーフォーム: 図形 9">
                  <a:extLst>
                    <a:ext uri="{FF2B5EF4-FFF2-40B4-BE49-F238E27FC236}">
                      <a16:creationId xmlns:a16="http://schemas.microsoft.com/office/drawing/2014/main" id="{1CE0C164-7C67-8131-7760-89DE118F241E}"/>
                    </a:ext>
                  </a:extLst>
                </p:cNvPr>
                <p:cNvSpPr/>
                <p:nvPr/>
              </p:nvSpPr>
              <p:spPr bwMode="auto">
                <a:xfrm>
                  <a:off x="-652824" y="4959170"/>
                  <a:ext cx="834546" cy="379985"/>
                </a:xfrm>
                <a:custGeom>
                  <a:avLst/>
                  <a:gdLst>
                    <a:gd name="connsiteX0" fmla="*/ 417874 w 834546"/>
                    <a:gd name="connsiteY0" fmla="*/ 0 h 416883"/>
                    <a:gd name="connsiteX1" fmla="*/ 751249 w 834546"/>
                    <a:gd name="connsiteY1" fmla="*/ 77277 h 416883"/>
                    <a:gd name="connsiteX2" fmla="*/ 750002 w 834546"/>
                    <a:gd name="connsiteY2" fmla="*/ 78709 h 416883"/>
                    <a:gd name="connsiteX3" fmla="*/ 834546 w 834546"/>
                    <a:gd name="connsiteY3" fmla="*/ 416883 h 416883"/>
                    <a:gd name="connsiteX4" fmla="*/ 0 w 834546"/>
                    <a:gd name="connsiteY4" fmla="*/ 416883 h 416883"/>
                    <a:gd name="connsiteX5" fmla="*/ 84772 w 834546"/>
                    <a:gd name="connsiteY5" fmla="*/ 77795 h 416883"/>
                    <a:gd name="connsiteX6" fmla="*/ 84918 w 834546"/>
                    <a:gd name="connsiteY6" fmla="*/ 77759 h 416883"/>
                    <a:gd name="connsiteX7" fmla="*/ 84499 w 834546"/>
                    <a:gd name="connsiteY7" fmla="*/ 77277 h 416883"/>
                    <a:gd name="connsiteX8" fmla="*/ 417874 w 834546"/>
                    <a:gd name="connsiteY8" fmla="*/ 0 h 41688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34546" h="416883">
                      <a:moveTo>
                        <a:pt x="417874" y="0"/>
                      </a:moveTo>
                      <a:cubicBezTo>
                        <a:pt x="601992" y="0"/>
                        <a:pt x="751249" y="34598"/>
                        <a:pt x="751249" y="77277"/>
                      </a:cubicBezTo>
                      <a:lnTo>
                        <a:pt x="750002" y="78709"/>
                      </a:lnTo>
                      <a:lnTo>
                        <a:pt x="834546" y="416883"/>
                      </a:lnTo>
                      <a:lnTo>
                        <a:pt x="0" y="416883"/>
                      </a:lnTo>
                      <a:lnTo>
                        <a:pt x="84772" y="77795"/>
                      </a:lnTo>
                      <a:lnTo>
                        <a:pt x="84918" y="77759"/>
                      </a:lnTo>
                      <a:lnTo>
                        <a:pt x="84499" y="77277"/>
                      </a:lnTo>
                      <a:cubicBezTo>
                        <a:pt x="84499" y="34598"/>
                        <a:pt x="233756" y="0"/>
                        <a:pt x="417874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1" name="フリーフォーム: 図形 10">
                  <a:extLst>
                    <a:ext uri="{FF2B5EF4-FFF2-40B4-BE49-F238E27FC236}">
                      <a16:creationId xmlns:a16="http://schemas.microsoft.com/office/drawing/2014/main" id="{CA00BA60-4326-29BE-4DF4-6C2C3CC89CA6}"/>
                    </a:ext>
                  </a:extLst>
                </p:cNvPr>
                <p:cNvSpPr/>
                <p:nvPr/>
              </p:nvSpPr>
              <p:spPr bwMode="auto">
                <a:xfrm>
                  <a:off x="-704850" y="5233692"/>
                  <a:ext cx="939800" cy="122495"/>
                </a:xfrm>
                <a:custGeom>
                  <a:avLst/>
                  <a:gdLst>
                    <a:gd name="connsiteX0" fmla="*/ 428626 w 857252"/>
                    <a:gd name="connsiteY0" fmla="*/ 0 h 86941"/>
                    <a:gd name="connsiteX1" fmla="*/ 857252 w 857252"/>
                    <a:gd name="connsiteY1" fmla="*/ 77277 h 86941"/>
                    <a:gd name="connsiteX2" fmla="*/ 846431 w 857252"/>
                    <a:gd name="connsiteY2" fmla="*/ 86941 h 86941"/>
                    <a:gd name="connsiteX3" fmla="*/ 812532 w 857252"/>
                    <a:gd name="connsiteY3" fmla="*/ 79784 h 86941"/>
                    <a:gd name="connsiteX4" fmla="*/ 428626 w 857252"/>
                    <a:gd name="connsiteY4" fmla="*/ 57150 h 86941"/>
                    <a:gd name="connsiteX5" fmla="*/ 44720 w 857252"/>
                    <a:gd name="connsiteY5" fmla="*/ 79784 h 86941"/>
                    <a:gd name="connsiteX6" fmla="*/ 10821 w 857252"/>
                    <a:gd name="connsiteY6" fmla="*/ 86941 h 86941"/>
                    <a:gd name="connsiteX7" fmla="*/ 0 w 857252"/>
                    <a:gd name="connsiteY7" fmla="*/ 77277 h 86941"/>
                    <a:gd name="connsiteX8" fmla="*/ 428626 w 857252"/>
                    <a:gd name="connsiteY8" fmla="*/ 0 h 869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57252" h="86941">
                      <a:moveTo>
                        <a:pt x="428626" y="0"/>
                      </a:moveTo>
                      <a:cubicBezTo>
                        <a:pt x="665350" y="0"/>
                        <a:pt x="857252" y="34598"/>
                        <a:pt x="857252" y="77277"/>
                      </a:cubicBezTo>
                      <a:lnTo>
                        <a:pt x="846431" y="86941"/>
                      </a:lnTo>
                      <a:lnTo>
                        <a:pt x="812532" y="79784"/>
                      </a:lnTo>
                      <a:cubicBezTo>
                        <a:pt x="714282" y="65800"/>
                        <a:pt x="578551" y="57150"/>
                        <a:pt x="428626" y="57150"/>
                      </a:cubicBezTo>
                      <a:cubicBezTo>
                        <a:pt x="278702" y="57150"/>
                        <a:pt x="142970" y="65800"/>
                        <a:pt x="44720" y="79784"/>
                      </a:cubicBezTo>
                      <a:lnTo>
                        <a:pt x="10821" y="86941"/>
                      </a:lnTo>
                      <a:lnTo>
                        <a:pt x="0" y="77277"/>
                      </a:lnTo>
                      <a:cubicBezTo>
                        <a:pt x="0" y="34598"/>
                        <a:pt x="191902" y="0"/>
                        <a:pt x="428626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9" name="楕円 8">
                <a:extLst>
                  <a:ext uri="{FF2B5EF4-FFF2-40B4-BE49-F238E27FC236}">
                    <a16:creationId xmlns:a16="http://schemas.microsoft.com/office/drawing/2014/main" id="{D882EB44-1693-E92B-EAAF-453520856356}"/>
                  </a:ext>
                </a:extLst>
              </p:cNvPr>
              <p:cNvSpPr/>
              <p:nvPr/>
            </p:nvSpPr>
            <p:spPr bwMode="auto">
              <a:xfrm>
                <a:off x="-464680" y="5038725"/>
                <a:ext cx="451980" cy="137863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86468ACE-70B1-315F-F91D-F2F8E4DE74E3}"/>
                </a:ext>
              </a:extLst>
            </p:cNvPr>
            <p:cNvSpPr/>
            <p:nvPr/>
          </p:nvSpPr>
          <p:spPr bwMode="auto">
            <a:xfrm>
              <a:off x="-269961" y="6198394"/>
              <a:ext cx="90010" cy="63455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758</TotalTime>
  <Words>126</Words>
  <Application>Microsoft Office PowerPoint</Application>
  <PresentationFormat>A4 210 x 297 mm</PresentationFormat>
  <Paragraphs>20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ＭＳ Ｐゴシック</vt:lpstr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冬はバッテリー上がりにご注意くださいの貼り紙</dc:title>
  <dc:subject>冬はバッテリー上がりにご注意くださいの貼り紙</dc:subject>
  <dc:creator>でじけろお</dc:creator>
  <cp:revision>1</cp:revision>
  <dcterms:created xsi:type="dcterms:W3CDTF">2014-12-04T06:28:15Z</dcterms:created>
  <dcterms:modified xsi:type="dcterms:W3CDTF">2026-01-27T16:48:39Z</dcterms:modified>
  <cp:version>1</cp:version>
</cp:coreProperties>
</file>

<file path=docProps/thumbnail.jpeg>
</file>